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319" r:id="rId2"/>
    <p:sldId id="312" r:id="rId3"/>
    <p:sldId id="313" r:id="rId4"/>
    <p:sldId id="314" r:id="rId5"/>
    <p:sldId id="315" r:id="rId6"/>
    <p:sldId id="278" r:id="rId7"/>
    <p:sldId id="320" r:id="rId8"/>
    <p:sldId id="321" r:id="rId9"/>
    <p:sldId id="322" r:id="rId10"/>
    <p:sldId id="323" r:id="rId11"/>
    <p:sldId id="324" r:id="rId12"/>
    <p:sldId id="325" r:id="rId1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 autoAdjust="0"/>
    <p:restoredTop sz="94660" autoAdjust="0"/>
  </p:normalViewPr>
  <p:slideViewPr>
    <p:cSldViewPr>
      <p:cViewPr varScale="1">
        <p:scale>
          <a:sx n="73" d="100"/>
          <a:sy n="73" d="100"/>
        </p:scale>
        <p:origin x="-129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1981200"/>
            <a:ext cx="777240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7373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92C9A6-99ED-4FFD-B78D-21F21AD7988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305FA-BA85-4B5D-AF15-680D995FD09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53E46D-4A2C-481F-AA7F-D050A64DCDF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391CA-DB04-488B-9860-B73A348B2FB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CEBA59-1770-4DC7-B4F7-973C6214E20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01625" y="1676400"/>
            <a:ext cx="4194175" cy="4422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194175" cy="4422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1F18CE-82A1-4039-AE16-6AC5C5C393A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79EB56-13B5-44EF-8E8D-E89E3766837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78B5AD-65B1-4A24-99DE-8D3F35D4692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8561C-6768-4C28-AFEE-8F6DD0EE0C0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4538D-E05C-44FC-9750-A991B98E77E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08450D-C851-46A1-8F96-821759B7AFC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 bright="-12000"/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10588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7270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76400"/>
            <a:ext cx="8540750" cy="442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5225"/>
            <a:ext cx="2286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6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8D6193B6-E35C-45EB-AE62-4FF7B7BC136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179388" y="1528763"/>
            <a:ext cx="8763000" cy="535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Calmo, sereno e tranqüilo...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Sinto descanso neste viver. 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60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Calmo, Sereno e Tranqüilo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228600" y="457200"/>
            <a:ext cx="8763000" cy="397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Só porque me amou Morreu por mim 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não hesitou...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228600" y="457200"/>
            <a:ext cx="8763000" cy="537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Ele é Jesus,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Meu amigo,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Meu Senhor,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Salvador.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228600" y="457200"/>
            <a:ext cx="8763000" cy="531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Só por Ele ganhei                   A vida eterna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 Deus, 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 Deus.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179388" y="260350"/>
            <a:ext cx="876300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Isto devo a um amigo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só por Ele eu pude obter.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228600" y="188913"/>
            <a:ext cx="8763000" cy="537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Ele é Jesus,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Meu amigo,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Meu Senhor,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Salvador.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228600" y="457200"/>
            <a:ext cx="8763000" cy="531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Só por Ele ganhei                   A vida eterna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 Deus, 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 Deus.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446088" y="188913"/>
            <a:ext cx="8229600" cy="404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Triste foi sua historia: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Levado a cruz sem pecado algum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228600" y="457200"/>
            <a:ext cx="8763000" cy="397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Só porque me amou Morreu por mim 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não hesitou...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228600" y="457200"/>
            <a:ext cx="8763000" cy="537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Ele é Jesus,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Meu amigo,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Meu Senhor,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Salvador.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228600" y="457200"/>
            <a:ext cx="8763000" cy="531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Só por Ele ganhei                   A vida eterna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 Deus, 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 Deus.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446088" y="188913"/>
            <a:ext cx="8229600" cy="404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Triste foi sua historia: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Levado a cruz sem pecado algum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uvens">
  <a:themeElements>
    <a:clrScheme name="Nuvens 1">
      <a:dk1>
        <a:srgbClr val="4D4D4D"/>
      </a:dk1>
      <a:lt1>
        <a:srgbClr val="FFFFFF"/>
      </a:lt1>
      <a:dk2>
        <a:srgbClr val="0000A4"/>
      </a:dk2>
      <a:lt2>
        <a:srgbClr val="B7E7FF"/>
      </a:lt2>
      <a:accent1>
        <a:srgbClr val="0099CC"/>
      </a:accent1>
      <a:accent2>
        <a:srgbClr val="00CC99"/>
      </a:accent2>
      <a:accent3>
        <a:srgbClr val="AAAACF"/>
      </a:accent3>
      <a:accent4>
        <a:srgbClr val="DADADA"/>
      </a:accent4>
      <a:accent5>
        <a:srgbClr val="AACAE2"/>
      </a:accent5>
      <a:accent6>
        <a:srgbClr val="00B98A"/>
      </a:accent6>
      <a:hlink>
        <a:srgbClr val="FFCC00"/>
      </a:hlink>
      <a:folHlink>
        <a:srgbClr val="EE941C"/>
      </a:folHlink>
    </a:clrScheme>
    <a:fontScheme name="Nuv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uvens 1">
        <a:dk1>
          <a:srgbClr val="4D4D4D"/>
        </a:dk1>
        <a:lt1>
          <a:srgbClr val="FFFFFF"/>
        </a:lt1>
        <a:dk2>
          <a:srgbClr val="0000A4"/>
        </a:dk2>
        <a:lt2>
          <a:srgbClr val="B7E7FF"/>
        </a:lt2>
        <a:accent1>
          <a:srgbClr val="0099CC"/>
        </a:accent1>
        <a:accent2>
          <a:srgbClr val="00CC99"/>
        </a:accent2>
        <a:accent3>
          <a:srgbClr val="AAAACF"/>
        </a:accent3>
        <a:accent4>
          <a:srgbClr val="DADADA"/>
        </a:accent4>
        <a:accent5>
          <a:srgbClr val="AACAE2"/>
        </a:accent5>
        <a:accent6>
          <a:srgbClr val="00B98A"/>
        </a:accent6>
        <a:hlink>
          <a:srgbClr val="FFCC00"/>
        </a:hlink>
        <a:folHlink>
          <a:srgbClr val="EE941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uvens 2">
        <a:dk1>
          <a:srgbClr val="000066"/>
        </a:dk1>
        <a:lt1>
          <a:srgbClr val="FFFFFF"/>
        </a:lt1>
        <a:dk2>
          <a:srgbClr val="00A2DC"/>
        </a:dk2>
        <a:lt2>
          <a:srgbClr val="FFFFFF"/>
        </a:lt2>
        <a:accent1>
          <a:srgbClr val="0079A4"/>
        </a:accent1>
        <a:accent2>
          <a:srgbClr val="33CCCC"/>
        </a:accent2>
        <a:accent3>
          <a:srgbClr val="AACEEB"/>
        </a:accent3>
        <a:accent4>
          <a:srgbClr val="DADADA"/>
        </a:accent4>
        <a:accent5>
          <a:srgbClr val="AABECF"/>
        </a:accent5>
        <a:accent6>
          <a:srgbClr val="2DB9B9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uvens 3">
        <a:dk1>
          <a:srgbClr val="010199"/>
        </a:dk1>
        <a:lt1>
          <a:srgbClr val="FFFFFF"/>
        </a:lt1>
        <a:dk2>
          <a:srgbClr val="000092"/>
        </a:dk2>
        <a:lt2>
          <a:srgbClr val="CCFFFF"/>
        </a:lt2>
        <a:accent1>
          <a:srgbClr val="66CCFF"/>
        </a:accent1>
        <a:accent2>
          <a:srgbClr val="2EBDBA"/>
        </a:accent2>
        <a:accent3>
          <a:srgbClr val="AAAAC7"/>
        </a:accent3>
        <a:accent4>
          <a:srgbClr val="DADADA"/>
        </a:accent4>
        <a:accent5>
          <a:srgbClr val="B8E2FF"/>
        </a:accent5>
        <a:accent6>
          <a:srgbClr val="29ABA8"/>
        </a:accent6>
        <a:hlink>
          <a:srgbClr val="66FFFF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uvens 4">
        <a:dk1>
          <a:srgbClr val="000000"/>
        </a:dk1>
        <a:lt1>
          <a:srgbClr val="FFFFFF"/>
        </a:lt1>
        <a:dk2>
          <a:srgbClr val="006A67"/>
        </a:dk2>
        <a:lt2>
          <a:srgbClr val="FFFFCC"/>
        </a:lt2>
        <a:accent1>
          <a:srgbClr val="33CCCC"/>
        </a:accent1>
        <a:accent2>
          <a:srgbClr val="6D6FC7"/>
        </a:accent2>
        <a:accent3>
          <a:srgbClr val="AAB9B8"/>
        </a:accent3>
        <a:accent4>
          <a:srgbClr val="DADADA"/>
        </a:accent4>
        <a:accent5>
          <a:srgbClr val="ADE2E2"/>
        </a:accent5>
        <a:accent6>
          <a:srgbClr val="6264B4"/>
        </a:accent6>
        <a:hlink>
          <a:srgbClr val="00FFFF"/>
        </a:hlink>
        <a:folHlink>
          <a:srgbClr val="00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uvens 5">
        <a:dk1>
          <a:srgbClr val="4D4D4D"/>
        </a:dk1>
        <a:lt1>
          <a:srgbClr val="FFFFFF"/>
        </a:lt1>
        <a:dk2>
          <a:srgbClr val="650BB7"/>
        </a:dk2>
        <a:lt2>
          <a:srgbClr val="FFFFFF"/>
        </a:lt2>
        <a:accent1>
          <a:srgbClr val="FF66FF"/>
        </a:accent1>
        <a:accent2>
          <a:srgbClr val="666699"/>
        </a:accent2>
        <a:accent3>
          <a:srgbClr val="B8AAD8"/>
        </a:accent3>
        <a:accent4>
          <a:srgbClr val="DADADA"/>
        </a:accent4>
        <a:accent5>
          <a:srgbClr val="FFB8FF"/>
        </a:accent5>
        <a:accent6>
          <a:srgbClr val="5C5C8A"/>
        </a:accent6>
        <a:hlink>
          <a:srgbClr val="E9E9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uvens 6">
        <a:dk1>
          <a:srgbClr val="FFFFFF"/>
        </a:dk1>
        <a:lt1>
          <a:srgbClr val="FFFFFF"/>
        </a:lt1>
        <a:dk2>
          <a:srgbClr val="005000"/>
        </a:dk2>
        <a:lt2>
          <a:srgbClr val="DCEAAE"/>
        </a:lt2>
        <a:accent1>
          <a:srgbClr val="99CC00"/>
        </a:accent1>
        <a:accent2>
          <a:srgbClr val="6F801A"/>
        </a:accent2>
        <a:accent3>
          <a:srgbClr val="AAB3AA"/>
        </a:accent3>
        <a:accent4>
          <a:srgbClr val="DADADA"/>
        </a:accent4>
        <a:accent5>
          <a:srgbClr val="CAE2AA"/>
        </a:accent5>
        <a:accent6>
          <a:srgbClr val="647316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uvens 7">
        <a:dk1>
          <a:srgbClr val="4F4F77"/>
        </a:dk1>
        <a:lt1>
          <a:srgbClr val="FFFFFF"/>
        </a:lt1>
        <a:dk2>
          <a:srgbClr val="7979A5"/>
        </a:dk2>
        <a:lt2>
          <a:srgbClr val="F3F3FF"/>
        </a:lt2>
        <a:accent1>
          <a:srgbClr val="5D5D8B"/>
        </a:accent1>
        <a:accent2>
          <a:srgbClr val="66CCFF"/>
        </a:accent2>
        <a:accent3>
          <a:srgbClr val="BEBECF"/>
        </a:accent3>
        <a:accent4>
          <a:srgbClr val="DADADA"/>
        </a:accent4>
        <a:accent5>
          <a:srgbClr val="B6B6C4"/>
        </a:accent5>
        <a:accent6>
          <a:srgbClr val="5CB9E7"/>
        </a:accent6>
        <a:hlink>
          <a:srgbClr val="CCECFF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uvens 8">
        <a:dk1>
          <a:srgbClr val="000000"/>
        </a:dk1>
        <a:lt1>
          <a:srgbClr val="B9B9B9"/>
        </a:lt1>
        <a:dk2>
          <a:srgbClr val="8A8472"/>
        </a:dk2>
        <a:lt2>
          <a:srgbClr val="4D4D4D"/>
        </a:lt2>
        <a:accent1>
          <a:srgbClr val="EDEEE2"/>
        </a:accent1>
        <a:accent2>
          <a:srgbClr val="7FAA7E"/>
        </a:accent2>
        <a:accent3>
          <a:srgbClr val="D9D9D9"/>
        </a:accent3>
        <a:accent4>
          <a:srgbClr val="000000"/>
        </a:accent4>
        <a:accent5>
          <a:srgbClr val="F4F5EE"/>
        </a:accent5>
        <a:accent6>
          <a:srgbClr val="729A72"/>
        </a:accent6>
        <a:hlink>
          <a:srgbClr val="008000"/>
        </a:hlink>
        <a:folHlink>
          <a:srgbClr val="989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uvens 9">
        <a:dk1>
          <a:srgbClr val="000000"/>
        </a:dk1>
        <a:lt1>
          <a:srgbClr val="FEA24E"/>
        </a:lt1>
        <a:dk2>
          <a:srgbClr val="CC6600"/>
        </a:dk2>
        <a:lt2>
          <a:srgbClr val="808080"/>
        </a:lt2>
        <a:accent1>
          <a:srgbClr val="FBEECD"/>
        </a:accent1>
        <a:accent2>
          <a:srgbClr val="ECD044"/>
        </a:accent2>
        <a:accent3>
          <a:srgbClr val="FECEB2"/>
        </a:accent3>
        <a:accent4>
          <a:srgbClr val="000000"/>
        </a:accent4>
        <a:accent5>
          <a:srgbClr val="FDF5E3"/>
        </a:accent5>
        <a:accent6>
          <a:srgbClr val="D6BC3D"/>
        </a:accent6>
        <a:hlink>
          <a:srgbClr val="E42B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Clouds</Template>
  <TotalTime>210</TotalTime>
  <Words>151</Words>
  <Application>Microsoft Office PowerPoint</Application>
  <PresentationFormat>Apresentação na tela (4:3)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Wingdings</vt:lpstr>
      <vt:lpstr>Calibri</vt:lpstr>
      <vt:lpstr>Nuvens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CRISTO, EU QUERO TE EXALTAR</dc:title>
  <dc:creator>User</dc:creator>
  <cp:lastModifiedBy>Paulo</cp:lastModifiedBy>
  <cp:revision>23</cp:revision>
  <dcterms:created xsi:type="dcterms:W3CDTF">2004-12-31T20:39:03Z</dcterms:created>
  <dcterms:modified xsi:type="dcterms:W3CDTF">2012-09-09T20:45:36Z</dcterms:modified>
</cp:coreProperties>
</file>