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7" r:id="rId9"/>
    <p:sldId id="260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Monotype Corsiva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377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8EF3CE-4172-48B3-9FE9-1D562C610A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3BE0-A92D-46D6-A082-52ACA52ED1E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AEAF5-6C7D-43BC-BFCD-6C340A49321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6C11-8ACB-4AF8-AF67-AEA6DA70AD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41BBC-ADC6-471C-8DE6-8EF238EDD77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F4A1F-3497-44C1-A641-176B2FBD19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B0F1-F2E9-4E3E-85E7-040C9639B72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AC6FA-916E-43CC-8286-AC4E892B137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F8483-C835-490A-8D63-23D0F2E0D1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6172B-47BD-4BEC-A2D9-75E2DE9476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B05DA-9A98-4D1E-952F-C7D4FFCF9C7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 bright="-19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4450"/>
            <a:ext cx="83820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628775"/>
            <a:ext cx="9144000" cy="3970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cântico.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  <a:p>
            <a:pPr algn="ctr">
              <a:lnSpc>
                <a:spcPct val="90000"/>
              </a:lnSpc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cântico.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Batei palmas,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dai glória a Deus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grandes brados,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o nosso Rei.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o nosso Rei.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04813"/>
            <a:ext cx="914400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o Senhor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 feito maravilhas.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destra e o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braço santo.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Lhe alcançaram vitória.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533400"/>
            <a:ext cx="7848600" cy="4572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fez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tão grande salvação.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Revelou sua justiça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 as nações.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50825" y="893763"/>
            <a:ext cx="8435975" cy="4191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cântico.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Cantai ao Senhor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novo cântico.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69888"/>
            <a:ext cx="913765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o Senhor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 feito maravilhas.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destra e o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seu braço santo.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Lhe alcançaram vitória.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728663"/>
            <a:ext cx="8286750" cy="4572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Senhor fez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tão grande salvação.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Revelou sua justiça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entre as nações.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Celebrai com júbilo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 alegria,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povos da terra.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Celebrai com júbilo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 Senhor.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 alegria,</a:t>
            </a:r>
          </a:p>
          <a:p>
            <a:pPr algn="ctr">
              <a:lnSpc>
                <a:spcPct val="7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ó povos da terra.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57200"/>
            <a:ext cx="9144000" cy="5867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Batei palmas,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dai glória a Deus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grandes brados,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o nosso Rei.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Jesus é o nosso Rei.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Corsiva" pitchFamily="66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240</TotalTime>
  <Words>175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Monotype Corsiva</vt:lpstr>
      <vt:lpstr>Arial</vt:lpstr>
      <vt:lpstr>Times New Roman</vt:lpstr>
      <vt:lpstr>Calibri</vt:lpstr>
      <vt:lpstr>FITAS</vt:lpstr>
      <vt:lpstr>CANTAI AO SENHOR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25</cp:revision>
  <dcterms:created xsi:type="dcterms:W3CDTF">2002-11-03T14:04:44Z</dcterms:created>
  <dcterms:modified xsi:type="dcterms:W3CDTF">2012-09-09T20:45:46Z</dcterms:modified>
</cp:coreProperties>
</file>