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A35A-858A-4D66-90F9-D85794836B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F089-AE2E-4203-A584-2DC4E048F0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49486-4D7E-4DD4-8290-118737B458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6B19E-6C09-4EF9-B6DA-7F04C13D0B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96B1-3A33-4C97-A1E4-0317EEE9E9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023AC-5AD2-4FAA-8CBC-516FB5EF4E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5AE6-9199-426A-878D-AA22FEFA84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9FB72-3B26-4B83-B6B6-104986EE46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AEDE6-8EA2-4B4E-8D10-74F7D3A6B5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49A16-A680-45F3-9261-93971E4D8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549E9-1A4D-4BBF-98A4-D9F7431A67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451496E-111E-4F1C-BDFE-249DC7ADFB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557338"/>
            <a:ext cx="914400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 um novo cântico.     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Pois Sua glória está no templo.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Rei do reis, único Senhor, rendei-vos a 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glória a Deus!                 Aleluia, 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 um novo cântico   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 Pois se agrada em recebê-lo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 a criação cantai, glória ao nosso Deus.  Rendei-vos a Ele.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Rei do reis, único Senhor, rendei-vos a 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0222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Aleluia, glória a Deus!                 Aleluia, glória a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CC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AE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CC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AE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94</Words>
  <Application>Microsoft Office PowerPoint</Application>
  <PresentationFormat>Apresentação na tela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ＭＳ Ｐゴシック</vt:lpstr>
      <vt:lpstr>Calibri</vt:lpstr>
      <vt:lpstr>Design padrão</vt:lpstr>
      <vt:lpstr>Cantai ao Senhor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8</cp:revision>
  <dcterms:created xsi:type="dcterms:W3CDTF">2004-02-20T12:39:33Z</dcterms:created>
  <dcterms:modified xsi:type="dcterms:W3CDTF">2012-09-09T20:49:08Z</dcterms:modified>
</cp:coreProperties>
</file>