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  <a:srgbClr val="FFFF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B6DDB-77A5-49EB-88C2-144E578652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E45C-4206-442F-92EC-2856E80645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F6C2-12E7-4AE7-8B4A-2EA49A3BF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1DF85-877D-4EA6-9083-AB013084C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57A8D-8DA6-4852-B060-FFFDF34FA6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4AB6E-A3D5-44E2-B16C-60BF98C31C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2F166-97CB-4807-8E50-A255F63F8F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C4305-42F1-486C-9937-B850DE020A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081C7-2AF6-4C93-9639-F37DA8402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7D4AF-63B6-4043-82C2-93A5E2310C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8A8A7-766A-4CEF-B661-9C1188CADD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BCDF1A-F438-486D-91F7-5E5EDE5A35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4925" y="6624638"/>
            <a:ext cx="1296988" cy="1889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69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989138"/>
            <a:ext cx="9144000" cy="18367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 um cântico de guerra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87338" y="898525"/>
            <a:ext cx="8532812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 um cântico de vitória.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4525963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 todo os vencedores.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121400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o vencedor.</a:t>
            </a:r>
          </a:p>
          <a:p>
            <a:pPr algn="ctr" eaLnBrk="1" hangingPunct="1">
              <a:lnSpc>
                <a:spcPct val="85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o vencedor.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5288" y="1349375"/>
            <a:ext cx="8208962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o Senhor é o 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Rei dos reis.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66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56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66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56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Apresentação na tela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Design padrão</vt:lpstr>
      <vt:lpstr>Cantai ao Senhor</vt:lpstr>
      <vt:lpstr>Slide 2</vt:lpstr>
      <vt:lpstr>Slide 3</vt:lpstr>
      <vt:lpstr>Slide 4</vt:lpstr>
      <vt:lpstr>Slide 5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5</cp:revision>
  <dcterms:created xsi:type="dcterms:W3CDTF">2004-02-20T14:01:27Z</dcterms:created>
  <dcterms:modified xsi:type="dcterms:W3CDTF">2012-09-09T20:49:17Z</dcterms:modified>
</cp:coreProperties>
</file>