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66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>
        <p:scale>
          <a:sx n="57" d="100"/>
          <a:sy n="57" d="100"/>
        </p:scale>
        <p:origin x="-1512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F22E-6028-4227-8E8F-1A486138B4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C4E30-D11E-4632-9E1F-D2FCD23539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2D8F-AA93-444D-9A6F-9BA366A029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7EC7A-C775-4756-9032-A91748A711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A5A87-7AF4-4A34-A8AB-DCA1611C25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62895-514B-48D7-A8B4-EAD46F6010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47779-B9D5-4409-8B29-ECBC2DC02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6A4B3-48E6-4ED7-8C62-31E592A52D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A78F8-4415-418E-AD85-7056426DCC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26458-3140-4B2A-9034-B8C22D02D5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7FAC8-70C6-4C11-AA81-2D43247B3B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578BEEFB-1D8E-474B-AD21-8C3BFE12DB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261"/>
            <a:ext cx="91440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5500" b="1" u="sng" dirty="0" smtClean="0">
                <a:solidFill>
                  <a:srgbClr val="FFFF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Cantai que o Salvador chegou</a:t>
            </a:r>
            <a:endParaRPr lang="pt-BR" sz="5500" b="1" u="sng" dirty="0" smtClean="0">
              <a:solidFill>
                <a:srgbClr val="FFFF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Cantai que o </a:t>
            </a:r>
            <a:endParaRPr kumimoji="0" lang="pt-BR" sz="7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salvador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chegou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Acolha a Terra o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Rei!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Leais nações, a ele só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556792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Contentes Vos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rendei,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Contentes Vos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rendei,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Contentes Vos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rendei!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98072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nasceu, </a:t>
            </a:r>
            <a:endParaRPr kumimoji="0" lang="pt-BR" sz="7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nações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ouvi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vosso Rei saudai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corações a ele abri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556792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terra e céus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cantai,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terra e céus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cantai,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Terra e céus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cantai!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764704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mundo veio </a:t>
            </a:r>
            <a:endParaRPr kumimoji="0" lang="pt-BR" sz="7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Salvador !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Vós homens celebrai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Floresta, rios e prados em flor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556792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Contentes exaltai,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Contentes </a:t>
            </a:r>
            <a:r>
              <a:rPr kumimoji="0" lang="pt-BR" sz="7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exaltai,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Contentes exaltai!</a:t>
            </a:r>
            <a:endParaRPr kumimoji="0" lang="pt-BR" sz="7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2">
      <a:dk1>
        <a:srgbClr val="1C1C1C"/>
      </a:dk1>
      <a:lt1>
        <a:srgbClr val="545472"/>
      </a:lt1>
      <a:dk2>
        <a:srgbClr val="1C1C1C"/>
      </a:dk2>
      <a:lt2>
        <a:srgbClr val="FFCC00"/>
      </a:lt2>
      <a:accent1>
        <a:srgbClr val="8BD8E7"/>
      </a:accent1>
      <a:accent2>
        <a:srgbClr val="A5AAD3"/>
      </a:accent2>
      <a:accent3>
        <a:srgbClr val="ABABAB"/>
      </a:accent3>
      <a:accent4>
        <a:srgbClr val="464660"/>
      </a:accent4>
      <a:accent5>
        <a:srgbClr val="C4E9F1"/>
      </a:accent5>
      <a:accent6>
        <a:srgbClr val="959ABF"/>
      </a:accent6>
      <a:hlink>
        <a:srgbClr val="B78AFA"/>
      </a:hlink>
      <a:folHlink>
        <a:srgbClr val="A0A5D0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CC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DAAE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FFCC00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AE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545472"/>
        </a:dk1>
        <a:lt1>
          <a:srgbClr val="FFFFFF"/>
        </a:lt1>
        <a:dk2>
          <a:srgbClr val="FFCC00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545472"/>
        </a:dk1>
        <a:lt1>
          <a:srgbClr val="FFFFFF"/>
        </a:lt1>
        <a:dk2>
          <a:srgbClr val="FFCC00"/>
        </a:dk2>
        <a:lt2>
          <a:srgbClr val="1C1C1C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1C1C1C"/>
        </a:dk1>
        <a:lt1>
          <a:srgbClr val="545472"/>
        </a:lt1>
        <a:dk2>
          <a:srgbClr val="1C1C1C"/>
        </a:dk2>
        <a:lt2>
          <a:srgbClr val="FFCC00"/>
        </a:lt2>
        <a:accent1>
          <a:srgbClr val="8BD8E7"/>
        </a:accent1>
        <a:accent2>
          <a:srgbClr val="A5AAD3"/>
        </a:accent2>
        <a:accent3>
          <a:srgbClr val="ABABAB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535</TotalTime>
  <Words>91</Words>
  <Application>Microsoft Office PowerPoint</Application>
  <PresentationFormat>Apresentação na tela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Tahoma</vt:lpstr>
      <vt:lpstr>Calibri</vt:lpstr>
      <vt:lpstr>Aquarela</vt:lpstr>
      <vt:lpstr>Cantai que o Salvador chegou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41</cp:revision>
  <dcterms:created xsi:type="dcterms:W3CDTF">2003-02-21T18:05:37Z</dcterms:created>
  <dcterms:modified xsi:type="dcterms:W3CDTF">2012-12-24T14:41:38Z</dcterms:modified>
</cp:coreProperties>
</file>