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64" r:id="rId5"/>
    <p:sldId id="266" r:id="rId6"/>
    <p:sldId id="280" r:id="rId7"/>
    <p:sldId id="268" r:id="rId8"/>
    <p:sldId id="269" r:id="rId9"/>
    <p:sldId id="259" r:id="rId10"/>
    <p:sldId id="270" r:id="rId11"/>
    <p:sldId id="281" r:id="rId12"/>
    <p:sldId id="272" r:id="rId13"/>
    <p:sldId id="273" r:id="rId14"/>
    <p:sldId id="274" r:id="rId15"/>
    <p:sldId id="275" r:id="rId16"/>
    <p:sldId id="276" r:id="rId17"/>
    <p:sldId id="282" r:id="rId18"/>
    <p:sldId id="278" r:id="rId19"/>
    <p:sldId id="283" r:id="rId20"/>
    <p:sldId id="279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3" y="1290"/>
                </a:cxn>
                <a:cxn ang="0">
                  <a:pos x="0" y="1290"/>
                </a:cxn>
                <a:cxn ang="0">
                  <a:pos x="6" y="3210"/>
                </a:cxn>
                <a:cxn ang="0">
                  <a:pos x="5550" y="3216"/>
                </a:cxn>
                <a:cxn ang="0">
                  <a:pos x="5550" y="0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7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-111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204B39-7023-4116-AB33-A22CABBFD1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D34DEF-ECB9-4594-9EF4-7D9856969B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C83752-DDE4-4141-A006-3941F4BB8A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FC35A-7DDE-4BB5-8BE2-EF3A30B1E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F8E0F2-07E4-4F1A-B470-08C1ED2511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FA0F00-1E66-4DF2-89FC-BFE2937D42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08B618-4A2A-46CB-A2FF-54B147EA58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1FE0D6-0381-4D38-9851-638672298E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0D7672-7DC3-4F8C-B5E4-6FE5E01E2B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C77654-7576-4E65-B772-101EF9F743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0C21E8-8D52-4EBD-B27D-F6C9008B30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10243" name="Freeform 3"/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44" name="Freeform 4"/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/>
              <a:ahLst/>
              <a:cxnLst>
                <a:cxn ang="0">
                  <a:pos x="330" y="1764"/>
                </a:cxn>
                <a:cxn ang="0">
                  <a:pos x="0" y="1764"/>
                </a:cxn>
                <a:cxn ang="0">
                  <a:pos x="0" y="3168"/>
                </a:cxn>
                <a:cxn ang="0">
                  <a:pos x="5550" y="3168"/>
                </a:cxn>
                <a:cxn ang="0">
                  <a:pos x="5550" y="0"/>
                </a:cxn>
                <a:cxn ang="0">
                  <a:pos x="330" y="0"/>
                </a:cxn>
                <a:cxn ang="0">
                  <a:pos x="330" y="1764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45" name="Freeform 5"/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/>
              <a:ahLst/>
              <a:cxnLst>
                <a:cxn ang="0">
                  <a:pos x="0" y="1416"/>
                </a:cxn>
                <a:cxn ang="0">
                  <a:pos x="29" y="1416"/>
                </a:cxn>
                <a:cxn ang="0">
                  <a:pos x="28" y="24"/>
                </a:cxn>
                <a:cxn ang="0">
                  <a:pos x="0" y="0"/>
                </a:cxn>
                <a:cxn ang="0">
                  <a:pos x="0" y="1416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66046311-D9C8-42E2-9F05-1DA0FE4E2C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254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55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-111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-111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-111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-111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-111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-111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-111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-111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-111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-111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-111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-111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-111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58750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Cantai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916113"/>
            <a:ext cx="9144000" cy="4608512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Cantai, perto está o Senhor a Ele um templo erguei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04800"/>
            <a:ext cx="9144000" cy="4608513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Cantai, perto está o Senhor a Ele um templo erguei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louvor um palácio, com graças um trono,</a:t>
            </a: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Feitos ao Rei dos reis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endParaRPr lang="pt-BR" sz="7200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-11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725488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uma canção, eterno é Seu amor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há louvor de glória se enche o templo do Senhor</a:t>
            </a: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Louvai a Deus aqui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908050"/>
            <a:ext cx="9144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Viemos pra Te adorar oh Senhor com música e canto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908050"/>
            <a:ext cx="9144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Estamos alegres nos feitos do Pai a Ele louvamos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4608513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Cantai, perto está o Senhor a Ele um templo erguei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louvor um palácio, com graças um trono,</a:t>
            </a: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Feitos ao Rei dos reis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endParaRPr lang="pt-BR" sz="7200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-11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725488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uma canção, eterno é Seu amor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há louvor de glória se enche o templo do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76200"/>
            <a:ext cx="91440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louvor um palácio, com graças um trono,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Feitos ao Rei dos reis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endParaRPr lang="pt-BR" sz="7200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-11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Louvai a Deus aqui (3x)</a:t>
            </a: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Cantai!</a:t>
            </a: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Cantai!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11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573088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uma canção, eterno é Seu amor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há louvor de glória se enche o templo do Senhor,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louvai a Deus aqui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85800"/>
            <a:ext cx="9144000" cy="4608513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Cantai, perto está o Senhor a Ele um templo erguei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louvor um palácio, com graças um trono,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Feitos ao Rei dos reis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endParaRPr lang="pt-BR" sz="7200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-111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801688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uma canção, eterno é Seu amor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620713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há louvor de glória se enche o templo do Senhor,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louvai a Deus aqui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habita em meio aos louvores e canto dos Santos</a:t>
            </a: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madas sobrepostas">
  <a:themeElements>
    <a:clrScheme name="Camadas sobreposta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Camadas sobreposta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madas sobreposta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sobreposta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Camadas sobrepostas</Template>
  <TotalTime>277</TotalTime>
  <Words>239</Words>
  <Application>Microsoft Office PowerPoint</Application>
  <PresentationFormat>Apresentação na tela (4:3)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ＭＳ Ｐゴシック</vt:lpstr>
      <vt:lpstr>Arial Black</vt:lpstr>
      <vt:lpstr>Wingdings</vt:lpstr>
      <vt:lpstr>Calibri</vt:lpstr>
      <vt:lpstr>Comic Sans MS</vt:lpstr>
      <vt:lpstr>Camadas sobrepostas</vt:lpstr>
      <vt:lpstr>Cantai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Rompendo em Fé</dc:title>
  <dc:creator>Heider</dc:creator>
  <cp:lastModifiedBy>Paulo</cp:lastModifiedBy>
  <cp:revision>30</cp:revision>
  <dcterms:created xsi:type="dcterms:W3CDTF">2009-05-24T13:54:42Z</dcterms:created>
  <dcterms:modified xsi:type="dcterms:W3CDTF">2012-09-09T20:49:24Z</dcterms:modified>
</cp:coreProperties>
</file>