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9088" y="1752600"/>
            <a:ext cx="8824912" cy="5129213"/>
            <a:chOff x="201" y="1104"/>
            <a:chExt cx="5559" cy="3231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3" y="1290"/>
                </a:cxn>
                <a:cxn ang="0">
                  <a:pos x="0" y="1290"/>
                </a:cxn>
                <a:cxn ang="0">
                  <a:pos x="6" y="3210"/>
                </a:cxn>
                <a:cxn ang="0">
                  <a:pos x="5550" y="3216"/>
                </a:cxn>
                <a:cxn ang="0">
                  <a:pos x="5550" y="0"/>
                </a:cxn>
                <a:cxn ang="0">
                  <a:pos x="335" y="0"/>
                </a:cxn>
                <a:cxn ang="0">
                  <a:pos x="335" y="0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528" y="1104"/>
              <a:ext cx="29" cy="3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7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B485EA-4A72-4B8E-8BA8-A7F0810A5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0C64B-AC27-4E03-8E5E-040BDCBA90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A0BB1-011F-45F4-9971-8D2F66AC19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397B3-3A27-4A28-BCAC-931B8A575B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49E60-F930-4C03-8429-02A05ED91F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7D1B9-9C94-465B-AD35-CB081FC411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3AD65-EC50-4541-B17C-90CCB19629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9CAAB-F90F-4FD4-82AB-4AE862F6DB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059BD-9726-45FE-9CC4-8C9782B014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F70A9-87DF-4426-8262-D918FA3F6F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A4EAB-F8A7-42CE-BCFC-43F05CCEAF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9088" y="1828800"/>
            <a:ext cx="8824912" cy="5029200"/>
            <a:chOff x="201" y="1152"/>
            <a:chExt cx="5559" cy="3168"/>
          </a:xfrm>
        </p:grpSpPr>
        <p:sp>
          <p:nvSpPr>
            <p:cNvPr id="10243" name="Freeform 3"/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44" name="Freeform 4"/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/>
              <a:ahLst/>
              <a:cxnLst>
                <a:cxn ang="0">
                  <a:pos x="330" y="1764"/>
                </a:cxn>
                <a:cxn ang="0">
                  <a:pos x="0" y="1764"/>
                </a:cxn>
                <a:cxn ang="0">
                  <a:pos x="0" y="3168"/>
                </a:cxn>
                <a:cxn ang="0">
                  <a:pos x="5550" y="3168"/>
                </a:cxn>
                <a:cxn ang="0">
                  <a:pos x="5550" y="0"/>
                </a:cxn>
                <a:cxn ang="0">
                  <a:pos x="330" y="0"/>
                </a:cxn>
                <a:cxn ang="0">
                  <a:pos x="330" y="1764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45" name="Freeform 5"/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ltGray">
            <a:xfrm>
              <a:off x="528" y="1152"/>
              <a:ext cx="29" cy="17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ltGray">
            <a:xfrm>
              <a:off x="527" y="2904"/>
              <a:ext cx="29" cy="1416"/>
            </a:xfrm>
            <a:custGeom>
              <a:avLst/>
              <a:gdLst/>
              <a:ahLst/>
              <a:cxnLst>
                <a:cxn ang="0">
                  <a:pos x="0" y="1416"/>
                </a:cxn>
                <a:cxn ang="0">
                  <a:pos x="29" y="1416"/>
                </a:cxn>
                <a:cxn ang="0">
                  <a:pos x="28" y="24"/>
                </a:cxn>
                <a:cxn ang="0">
                  <a:pos x="0" y="0"/>
                </a:cxn>
                <a:cxn ang="0">
                  <a:pos x="0" y="1416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BBF823EE-001D-4C85-B2A4-46658D2372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254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55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58750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Casa de Deus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916113"/>
            <a:ext cx="9144000" cy="4608512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Amado meu</a:t>
            </a:r>
          </a:p>
          <a:p>
            <a:pPr algn="ctr" eaLnBrk="1" hangingPunct="1"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Entrego a Ti </a:t>
            </a:r>
          </a:p>
          <a:p>
            <a:pPr algn="ctr" eaLnBrk="1" hangingPunct="1"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meu coração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92150"/>
            <a:ext cx="9144000" cy="4608513"/>
          </a:xfrm>
        </p:spPr>
        <p:txBody>
          <a:bodyPr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palavra </a:t>
            </a:r>
          </a:p>
          <a:p>
            <a:pPr algn="ctr" eaLnBrk="1" hangingPunct="1">
              <a:lnSpc>
                <a:spcPct val="130000"/>
              </a:lnSpc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multiplicarei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908050"/>
            <a:ext cx="9144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de Deus,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sou 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habitação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pt-BR" sz="7200" dirty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88913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morada 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adornada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pela santidade.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voz nessa geração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Amado meu,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estou aqui,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vejo pela fé.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908050"/>
            <a:ext cx="9144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céu se abrir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derramar de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que Tu és.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amor do noivo pela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noiva restaurada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Corpo santo 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família.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Somos casa de Deus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morada do Pai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Contra ela nada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prevalecerá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620713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Somos um 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 Senhor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Somos povo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Deus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476250"/>
            <a:ext cx="9144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Igreja resplandecerá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Tua palavra 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edificarei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madas sobrepostas">
  <a:themeElements>
    <a:clrScheme name="Camadas sobreposta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Camadas sobreposta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madas sobreposta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sobreposta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Camadas sobrepostas</Template>
  <TotalTime>160</TotalTime>
  <Words>98</Words>
  <Application>Microsoft Office PowerPoint</Application>
  <PresentationFormat>Apresentação na tela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Wingdings</vt:lpstr>
      <vt:lpstr>Calibri</vt:lpstr>
      <vt:lpstr>Comic Sans MS</vt:lpstr>
      <vt:lpstr>Camadas sobrepostas</vt:lpstr>
      <vt:lpstr>Casa de Deus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Rompendo em Fé</dc:title>
  <dc:creator>Heider</dc:creator>
  <cp:lastModifiedBy>Paulo</cp:lastModifiedBy>
  <cp:revision>16</cp:revision>
  <dcterms:created xsi:type="dcterms:W3CDTF">2003-04-09T03:04:52Z</dcterms:created>
  <dcterms:modified xsi:type="dcterms:W3CDTF">2012-09-09T20:50:35Z</dcterms:modified>
</cp:coreProperties>
</file>