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0" r:id="rId5"/>
    <p:sldId id="261" r:id="rId6"/>
    <p:sldId id="290" r:id="rId7"/>
    <p:sldId id="283" r:id="rId8"/>
    <p:sldId id="285" r:id="rId9"/>
    <p:sldId id="277" r:id="rId10"/>
    <p:sldId id="278" r:id="rId11"/>
    <p:sldId id="279" r:id="rId12"/>
    <p:sldId id="280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5050"/>
    <a:srgbClr val="FF3300"/>
    <a:srgbClr val="99CCFF"/>
    <a:srgbClr val="6699FF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27361-6390-4DDE-BCB3-7C92E4B60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E6D3C-E9B2-466C-8A02-5C9C9F067E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DC17-21D7-48FE-8750-389ECCBEFF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D067D-3919-46C6-B85F-40C7391C8F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84D45-62E9-4BEF-A1B1-26D3AB6468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9FA19-2222-4E7A-8A4B-8602D36D78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98608-FAD2-46AC-B652-EB7014C134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7CA61-F081-44C2-A148-2114C5E5B8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82575-9341-4DAF-9BD3-7ED5AF968F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026F-8DCC-4035-824E-E65604E658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52A74-7BC9-4EA5-B234-4D5A724576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22000"/>
          </a:blip>
          <a:srcRect/>
          <a:stretch>
            <a:fillRect l="-17000" t="-4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4724AE8A-46DD-4F92-B41E-60C5C31321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0413" y="8731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Casa do Rei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1916113"/>
            <a:ext cx="9144000" cy="3024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68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o meu Deus é por mim, nada será contra mim.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52413" y="188913"/>
            <a:ext cx="889158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Seu amor não tem fim, </a:t>
            </a: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à </a:t>
            </a: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frente Ele vai pra vitória me dar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pt-BR" sz="7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260350"/>
            <a:ext cx="91440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Mesmo que eu ande pelo vale da sombra e do 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2413" y="260350"/>
            <a:ext cx="88915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sempre perto está, nada me faltará.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925" y="188913"/>
            <a:ext cx="91440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regozijo na casa do Rei, no Seu poder eu descansarei.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925" y="188913"/>
            <a:ext cx="910907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Cristo vai, posso ir com paz, certo que Ele jamais falhará, a vitória posso alcançar.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925" y="188913"/>
            <a:ext cx="91440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regozijo na casa do Rei, no Seu poder eu descansarei.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925" y="188913"/>
            <a:ext cx="910907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Cristo vai, posso ir com paz, certo que Ele jamais falhará, a vitória posso alcançar.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</a:t>
            </a: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4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60350"/>
            <a:ext cx="91440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Seu amor não tem fim, </a:t>
            </a: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à </a:t>
            </a: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minha frente Ele vai pra vitória me dar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pt-BR" sz="68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260350"/>
            <a:ext cx="91440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Mesmo que eu ande pelo vale da sombra e do 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2413" y="188913"/>
            <a:ext cx="88915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sempre perto está, nada me faltará.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925" y="188913"/>
            <a:ext cx="91440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regozijo na casa do Rei, no Seu poder eu descansarei.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925" y="188913"/>
            <a:ext cx="910907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Cristo vai, posso ir com paz, certo que Ele jamais falhará, a vitória posso alcançar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925" y="188913"/>
            <a:ext cx="91440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regozijo na casa do Rei, no Seu poder eu descansarei.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925" y="188913"/>
            <a:ext cx="910907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pt-BR" sz="68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Quando Cristo vai, posso ir com paz, certo que Ele jamais falhará, a vitória posso alcançar.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260350"/>
            <a:ext cx="8964612" cy="4392613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68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o meu Deus é por mim, nada será contra mim.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uxo">
  <a:themeElements>
    <a:clrScheme name="Flux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Flux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18" charset="0"/>
          </a:defRPr>
        </a:defPPr>
      </a:lstStyle>
    </a:lnDef>
  </a:objectDefaults>
  <a:extraClrSchemeLst>
    <a:extraClrScheme>
      <a:clrScheme name="Flux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x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Fluxo</Template>
  <TotalTime>268</TotalTime>
  <Words>236</Words>
  <Application>Microsoft Office PowerPoint</Application>
  <PresentationFormat>Apresentação na tela (4:3)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Garamond</vt:lpstr>
      <vt:lpstr>Arial</vt:lpstr>
      <vt:lpstr>Wingdings</vt:lpstr>
      <vt:lpstr>Calibri</vt:lpstr>
      <vt:lpstr>Fluxo</vt:lpstr>
      <vt:lpstr>Casa do Rei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Dá-me, ó Deus</dc:title>
  <dc:creator>Heider</dc:creator>
  <cp:lastModifiedBy>Paulo</cp:lastModifiedBy>
  <cp:revision>23</cp:revision>
  <dcterms:created xsi:type="dcterms:W3CDTF">2003-04-11T20:52:11Z</dcterms:created>
  <dcterms:modified xsi:type="dcterms:W3CDTF">2012-09-09T20:50:50Z</dcterms:modified>
</cp:coreProperties>
</file>