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3.png" ContentType="image/png"/>
  <Override PartName="/ppt/media/image2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8DBC765-FE6B-4372-9FA7-DFAD580A7893}" type="slidenum">
              <a:rPr lang="pt-BR" sz="1400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Times New Roman"/>
              </a:rPr>
              <a:t>Clique para editar o formato do texto do título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Times New Roman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77920"/>
            <a:ext cx="9143640" cy="468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6000" strike="noStrike" u="sng">
                <a:solidFill>
                  <a:srgbClr val="ffff00"/>
                </a:solidFill>
                <a:latin typeface="Calibri"/>
                <a:ea typeface="Times New Roman"/>
              </a:rPr>
              <a:t>CELEBRAI</a:t>
            </a: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Celebrai a Cristo, 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celebrai! (4x)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30040"/>
            <a:ext cx="9143640" cy="483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Ressuscitou, ressuscitou!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E hoje vive para sempre! (2x)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57040"/>
            <a:ext cx="9143640" cy="360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Vamos celebrar! (3x)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Ressuscitou 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meu Senhor!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006560"/>
            <a:ext cx="9143640" cy="238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Celebrai a Cristo, 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celebrai! (4x)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230040"/>
            <a:ext cx="9143640" cy="483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Ressuscitou, ressuscitou!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E hoje vive para sempre! (2x)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57040"/>
            <a:ext cx="9143640" cy="606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Vamos celebrar! (3x)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Ressuscitou 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meu Senhor!</a:t>
            </a: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b="1" lang="pt-BR" sz="7000" strike="noStrike">
                <a:solidFill>
                  <a:srgbClr val="f8f8f8"/>
                </a:solidFill>
                <a:latin typeface="Calibri"/>
                <a:ea typeface="Times New Roman"/>
              </a:rPr>
              <a:t>(2x).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Application>LibreOffice/4.4.2.2$Windows_x86 LibreOffice_project/c4c7d32d0d49397cad38d62472b0bc8acff48dd6</Application>
  <Paragraphs>18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2005-02-16T13:05:35Z</dcterms:created>
  <dc:creator>WHanada</dc:creator>
  <dc:language>pt-BR</dc:language>
  <dcterms:modified xsi:type="dcterms:W3CDTF">2015-04-05T09:23:10Z</dcterms:modified>
  <cp:revision>53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