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D331A-F1B8-4D05-A17E-C450A46AEC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9FA10-EC8B-4175-A9BE-56DB9E90ED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46959-1682-4459-8408-4FF9510800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14341-F853-406F-8853-AA6258EDB8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9B967-9706-4642-9962-429940A4A4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5667C-3104-4D11-9F4F-7BB6F9C06C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4374A-A4F2-42C1-A481-188972BD81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BFB09-35C0-4710-B698-81A7C39A4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9BE65-220B-4562-BB91-909BCFD310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981AE-2610-4F81-805F-0F3763EDE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5B08F-F212-4B9E-B438-58DA197A89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alpha val="29000"/>
              </a:srgbClr>
            </a:gs>
            <a:gs pos="100000">
              <a:srgbClr val="8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7DB0535-9FD2-4219-AE59-7139973CE2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3500"/>
            <a:ext cx="9144000" cy="68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6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CELEBRAREI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suas portas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Entrarei com louvor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seus átrios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Hinos eu cantarei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3500"/>
            <a:ext cx="9144000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endParaRPr lang="pt-PT" sz="3200" dirty="0">
              <a:solidFill>
                <a:srgbClr val="33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charset="0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suas portas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Entrarei com louvor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seus átrios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Hinos eu cantarei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louvor estará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meus lábios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Continuamente eu celebrarei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Senhor me cingiu de alegria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vestiu com vestes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de louvor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Ele levanto minhas mãos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Salto de alegria,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Canto esta canção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19063"/>
            <a:ext cx="9144000" cy="65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cantarei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louvarei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com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que sou</a:t>
            </a:r>
          </a:p>
          <a:p>
            <a:pPr algn="ctr">
              <a:lnSpc>
                <a:spcPct val="115000"/>
              </a:lnSpc>
              <a:spcBef>
                <a:spcPct val="50000"/>
              </a:spcBef>
              <a:defRPr/>
            </a:pPr>
            <a:endParaRPr lang="pt-PT" sz="4800" dirty="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o que tenho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Louvarei ao Senhor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aplaudirei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saltarei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com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o que sou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o que tenho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Louvarei ao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júbilo celebrai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Senhor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hinos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Sua presença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grande alegria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liberdade em Seu amor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júbilo celebrai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Senhor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hinos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louvor estará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meus lábios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Continuamente eu celebrarei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Sua presença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grande alegria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liberdade em Seu amor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Senhor me cingiu de alegria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vestiu com vestes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de louvor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Ele levanto minhas mãos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Salto de alegria,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Canto esta canção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658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cantarei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louvarei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com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que sou</a:t>
            </a:r>
          </a:p>
          <a:p>
            <a:pPr algn="ctr">
              <a:lnSpc>
                <a:spcPct val="115000"/>
              </a:lnSpc>
              <a:spcBef>
                <a:spcPct val="50000"/>
              </a:spcBef>
              <a:defRPr/>
            </a:pPr>
            <a:endParaRPr lang="pt-PT" sz="4800" dirty="0"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o que tenho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Louvarei ao Senhor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aplaudirei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e saltarei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com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o que sou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o que tenho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Louvarei ao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júbilo celebrai 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Senhor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hinos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Sua presença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grande alegria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pt-PT" sz="7000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liberdade em Seu amor</a:t>
            </a:r>
            <a:endParaRPr lang="pt-BR" sz="7000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231</Words>
  <Application>Microsoft Office PowerPoint</Application>
  <PresentationFormat>Apresentação na tela 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Arial Rounded MT Bold</vt:lpstr>
      <vt:lpstr>Times New Roman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Paulo</cp:lastModifiedBy>
  <cp:revision>13</cp:revision>
  <cp:lastPrinted>1601-01-01T00:00:00Z</cp:lastPrinted>
  <dcterms:created xsi:type="dcterms:W3CDTF">1601-01-01T00:00:00Z</dcterms:created>
  <dcterms:modified xsi:type="dcterms:W3CDTF">2012-09-09T20:51:08Z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