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86" r:id="rId3"/>
    <p:sldId id="257" r:id="rId4"/>
    <p:sldId id="297" r:id="rId5"/>
    <p:sldId id="298" r:id="rId6"/>
    <p:sldId id="299" r:id="rId7"/>
    <p:sldId id="287" r:id="rId8"/>
    <p:sldId id="288" r:id="rId9"/>
    <p:sldId id="294" r:id="rId10"/>
    <p:sldId id="295" r:id="rId11"/>
    <p:sldId id="296" r:id="rId12"/>
    <p:sldId id="300" r:id="rId13"/>
    <p:sldId id="301" r:id="rId14"/>
    <p:sldId id="302" r:id="rId15"/>
    <p:sldId id="303" r:id="rId16"/>
    <p:sldId id="304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199F7-706F-45E5-A101-8E7A0B85EA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CBE0B-6925-4EE3-A77A-F088BB8DD1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E4F20-D19A-4B81-B08D-5D5AC6830A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FD52D-20DD-4C10-9187-D1152F4A7C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82643-C7F9-4D33-A706-BEB5942D53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5BA66-E40A-40FC-A676-78E67B7DD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BADDB-E20C-44DF-9193-9061DD77A0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B7090-EEC0-4483-B5BF-5E44B85D85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0ADCD-2D9E-4738-A4FA-A0AFFB9246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47CCF-2A4E-4495-9CC1-6E651F2F38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584A3-D300-4ED8-86E4-61D26B41E4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9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EE0F166-FBBB-4883-9639-ED2D66C002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8839200" cy="1189038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Eu Te Amo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639888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meu tudo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meu Senhor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meu amigo,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intercessor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396875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minha vida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Eu te consagro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tenho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  <a:p>
            <a:pPr algn="ctr">
              <a:lnSpc>
                <a:spcPct val="90000"/>
              </a:lnSpc>
              <a:defRPr/>
            </a:pPr>
            <a:endParaRPr lang="pt-BR" sz="7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561975"/>
            <a:ext cx="91440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sou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  <a:p>
            <a:pPr algn="ctr">
              <a:lnSpc>
                <a:spcPct val="90000"/>
              </a:lnSpc>
              <a:defRPr/>
            </a:pPr>
            <a:endParaRPr lang="pt-BR" sz="7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515938"/>
            <a:ext cx="9144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Como eu te amo,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Como eu te quero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Sim eu me prostro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aos Teus pés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701675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minha vida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Eu te consagro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tenho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515938"/>
            <a:ext cx="9144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Como eu te amo,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Como eu te quero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Sim eu me prostro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aos Teus pés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396875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minha vida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Eu te consagro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tenho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  <a:p>
            <a:pPr algn="ctr">
              <a:lnSpc>
                <a:spcPct val="90000"/>
              </a:lnSpc>
              <a:defRPr/>
            </a:pPr>
            <a:endParaRPr lang="pt-BR" sz="7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-111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sou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tenho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sou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776288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braço forte,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conselheiro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Maravilhoso,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grande Eu Sou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373063"/>
            <a:ext cx="9144000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Eu não sou nada sem Ti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Eu não vivo sem Ti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Sem Tua presença eu morro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Sem Tua presença eu morro</a:t>
            </a:r>
          </a:p>
          <a:p>
            <a:pPr algn="ctr">
              <a:defRPr/>
            </a:pPr>
            <a:endParaRPr lang="pt-BR" sz="7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-111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meu tudo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meu Senhor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 meu amigo,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intercessor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776288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braço forte,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conselheiro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Maravilhoso,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grande Eu Sou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373063"/>
            <a:ext cx="9144000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Eu não sou nada sem Ti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Eu não vivo sem Ti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Sem Tua presença eu morro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Sem Tua presença eu morro</a:t>
            </a:r>
          </a:p>
          <a:p>
            <a:pPr algn="ctr">
              <a:defRPr/>
            </a:pPr>
            <a:endParaRPr lang="pt-BR" sz="7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-111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515938"/>
            <a:ext cx="9144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Como eu te amo,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Como eu te quero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Sim eu me prostro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aos Teus pés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701675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minha vida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Eu te consagro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Tudo o que tenho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 totalmente Teu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515938"/>
            <a:ext cx="9144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Como eu te amo,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Como eu te quero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Sim eu me prostro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aos Teus pés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0044"/>
      </a:dk1>
      <a:lt1>
        <a:srgbClr val="00CC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00AE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00CC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AE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493</TotalTime>
  <Words>246</Words>
  <Application>Microsoft Office PowerPoint</Application>
  <PresentationFormat>Apresentação na tela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Times New Roman</vt:lpstr>
      <vt:lpstr>ＭＳ Ｐゴシック</vt:lpstr>
      <vt:lpstr>Arial</vt:lpstr>
      <vt:lpstr>Arial Black</vt:lpstr>
      <vt:lpstr>Wingdings</vt:lpstr>
      <vt:lpstr>Calibri</vt:lpstr>
      <vt:lpstr>Monotype Corsiva</vt:lpstr>
      <vt:lpstr>Quartz</vt:lpstr>
      <vt:lpstr>Como Eu Te Amo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44</cp:revision>
  <dcterms:created xsi:type="dcterms:W3CDTF">2009-08-15T01:04:26Z</dcterms:created>
  <dcterms:modified xsi:type="dcterms:W3CDTF">2012-09-09T20:51:19Z</dcterms:modified>
</cp:coreProperties>
</file>