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sldIdLst>
    <p:sldId id="256" r:id="rId2"/>
    <p:sldId id="264" r:id="rId3"/>
    <p:sldId id="266" r:id="rId4"/>
    <p:sldId id="267" r:id="rId5"/>
    <p:sldId id="265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FF99FF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B9CC85-E30C-4A81-95D5-6021BF9778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89F3-FA6C-47B2-98A5-A3824866B59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36F1C-DAA1-4975-94F4-3688A66004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DF307-FBA6-4194-B6BC-FAFEB885C2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E08B-A30A-4702-8631-79A218017F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2433-3B46-41BD-9F28-B952D18E47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03422-D026-4E58-92C3-2CDDD87098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8B4B3-2E23-4B19-8B6B-5DDEDC2B42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3539-82E1-421F-A606-6291A8332F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6C5B5-D7AF-46EA-9CBE-FFF199C939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6777-5F93-4239-9CB7-1771407ECC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 bright="-28000"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25413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 Fez Davi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9213" y="2305050"/>
            <a:ext cx="8915400" cy="277971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fez Davi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333375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que nos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Libertou é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Digno de louvor.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404813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toda força eu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dançarei,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Perante o Rei dos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Reis.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3025" y="909638"/>
            <a:ext cx="8891588" cy="48958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Miriam 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fez com seu tamborim.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3025" y="908050"/>
            <a:ext cx="8891588" cy="45370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aplaudirei e cantarei, perante ao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 dos Reis.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404813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fez Judá 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campo 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batalha.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44450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voz 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júbilo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Celebrarei, Jesus o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 dos Reis.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404813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Josué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Fez em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Jericó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188913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vencemos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Satanás, com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o Rei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Dos Reis.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333375"/>
            <a:ext cx="8640763" cy="6048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é bom 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 viver</a:t>
            </a:r>
          </a:p>
          <a:p>
            <a:pPr algn="ctr">
              <a:lnSpc>
                <a:spcPct val="9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o adorar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315</TotalTime>
  <Words>96</Words>
  <Application>Microsoft Office PowerPoint</Application>
  <PresentationFormat>Apresentação na tela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FITAS</vt:lpstr>
      <vt:lpstr>Como  Fez Davi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31</cp:revision>
  <dcterms:created xsi:type="dcterms:W3CDTF">2002-11-03T14:04:44Z</dcterms:created>
  <dcterms:modified xsi:type="dcterms:W3CDTF">2012-09-09T20:51:31Z</dcterms:modified>
</cp:coreProperties>
</file>