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6"/>
  </p:notesMasterIdLst>
  <p:sldIdLst>
    <p:sldId id="256" r:id="rId2"/>
    <p:sldId id="291" r:id="rId3"/>
    <p:sldId id="282" r:id="rId4"/>
    <p:sldId id="264" r:id="rId5"/>
    <p:sldId id="265" r:id="rId6"/>
    <p:sldId id="266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0099CC"/>
    <a:srgbClr val="0099FF"/>
    <a:srgbClr val="6699FF"/>
    <a:srgbClr val="CC66FF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8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A6111F-CA19-4DA5-9AB4-E3F4E2E64F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invGray">
          <a:xfrm>
            <a:off x="8783638" y="444500"/>
            <a:ext cx="360362" cy="31527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Freeform 3"/>
          <p:cNvSpPr>
            <a:spLocks/>
          </p:cNvSpPr>
          <p:nvPr/>
        </p:nvSpPr>
        <p:spPr bwMode="invGray">
          <a:xfrm>
            <a:off x="0" y="0"/>
            <a:ext cx="9144000" cy="213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720"/>
              </a:cxn>
              <a:cxn ang="0">
                <a:pos x="3600" y="624"/>
              </a:cxn>
              <a:cxn ang="0">
                <a:pos x="0" y="1000"/>
              </a:cxn>
              <a:cxn ang="0">
                <a:pos x="0" y="0"/>
              </a:cxn>
            </a:cxnLst>
            <a:rect l="0" t="0" r="r" b="b"/>
            <a:pathLst>
              <a:path w="5760" h="1104">
                <a:moveTo>
                  <a:pt x="0" y="0"/>
                </a:moveTo>
                <a:lnTo>
                  <a:pt x="5760" y="0"/>
                </a:lnTo>
                <a:lnTo>
                  <a:pt x="5760" y="720"/>
                </a:lnTo>
                <a:cubicBezTo>
                  <a:pt x="5400" y="824"/>
                  <a:pt x="4560" y="577"/>
                  <a:pt x="3600" y="624"/>
                </a:cubicBezTo>
                <a:cubicBezTo>
                  <a:pt x="2640" y="671"/>
                  <a:pt x="600" y="1104"/>
                  <a:pt x="0" y="100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6" name="Freeform 4"/>
          <p:cNvSpPr>
            <a:spLocks/>
          </p:cNvSpPr>
          <p:nvPr/>
        </p:nvSpPr>
        <p:spPr bwMode="invGray">
          <a:xfrm>
            <a:off x="0" y="1163638"/>
            <a:ext cx="9144000" cy="5694362"/>
          </a:xfrm>
          <a:custGeom>
            <a:avLst/>
            <a:gdLst/>
            <a:ahLst/>
            <a:cxnLst>
              <a:cxn ang="0">
                <a:pos x="0" y="582"/>
              </a:cxn>
              <a:cxn ang="0">
                <a:pos x="2640" y="267"/>
              </a:cxn>
              <a:cxn ang="0">
                <a:pos x="3373" y="160"/>
              </a:cxn>
              <a:cxn ang="0">
                <a:pos x="5760" y="358"/>
              </a:cxn>
              <a:cxn ang="0">
                <a:pos x="5760" y="3587"/>
              </a:cxn>
              <a:cxn ang="0">
                <a:pos x="0" y="3587"/>
              </a:cxn>
              <a:cxn ang="0">
                <a:pos x="0" y="582"/>
              </a:cxn>
            </a:cxnLst>
            <a:rect l="0" t="0" r="r" b="b"/>
            <a:pathLst>
              <a:path w="5760" h="3587">
                <a:moveTo>
                  <a:pt x="0" y="582"/>
                </a:moveTo>
                <a:cubicBezTo>
                  <a:pt x="1027" y="680"/>
                  <a:pt x="1960" y="387"/>
                  <a:pt x="2640" y="267"/>
                </a:cubicBezTo>
                <a:cubicBezTo>
                  <a:pt x="2640" y="267"/>
                  <a:pt x="3268" y="180"/>
                  <a:pt x="3373" y="160"/>
                </a:cubicBezTo>
                <a:cubicBezTo>
                  <a:pt x="4120" y="0"/>
                  <a:pt x="5280" y="358"/>
                  <a:pt x="5760" y="358"/>
                </a:cubicBezTo>
                <a:lnTo>
                  <a:pt x="5760" y="3587"/>
                </a:lnTo>
                <a:lnTo>
                  <a:pt x="0" y="3587"/>
                </a:lnTo>
                <a:cubicBezTo>
                  <a:pt x="0" y="3587"/>
                  <a:pt x="0" y="582"/>
                  <a:pt x="0" y="582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7" name="Freeform 5"/>
          <p:cNvSpPr>
            <a:spLocks/>
          </p:cNvSpPr>
          <p:nvPr/>
        </p:nvSpPr>
        <p:spPr bwMode="invGray">
          <a:xfrm>
            <a:off x="0" y="292100"/>
            <a:ext cx="9144000" cy="854075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0" y="403"/>
              </a:cxn>
              <a:cxn ang="0">
                <a:pos x="1773" y="443"/>
              </a:cxn>
              <a:cxn ang="0">
                <a:pos x="4573" y="176"/>
              </a:cxn>
              <a:cxn ang="0">
                <a:pos x="5760" y="536"/>
              </a:cxn>
              <a:cxn ang="0">
                <a:pos x="5760" y="163"/>
              </a:cxn>
              <a:cxn ang="0">
                <a:pos x="4560" y="29"/>
              </a:cxn>
              <a:cxn ang="0">
                <a:pos x="1987" y="336"/>
              </a:cxn>
              <a:cxn ang="0">
                <a:pos x="0" y="163"/>
              </a:cxn>
            </a:cxnLst>
            <a:rect l="0" t="0" r="r" b="b"/>
            <a:pathLst>
              <a:path w="5760" h="538">
                <a:moveTo>
                  <a:pt x="0" y="163"/>
                </a:moveTo>
                <a:lnTo>
                  <a:pt x="0" y="403"/>
                </a:lnTo>
                <a:cubicBezTo>
                  <a:pt x="295" y="450"/>
                  <a:pt x="1011" y="481"/>
                  <a:pt x="1773" y="443"/>
                </a:cubicBezTo>
                <a:cubicBezTo>
                  <a:pt x="2535" y="405"/>
                  <a:pt x="3909" y="161"/>
                  <a:pt x="4573" y="176"/>
                </a:cubicBezTo>
                <a:cubicBezTo>
                  <a:pt x="5237" y="191"/>
                  <a:pt x="5562" y="538"/>
                  <a:pt x="5760" y="536"/>
                </a:cubicBezTo>
                <a:lnTo>
                  <a:pt x="5760" y="163"/>
                </a:lnTo>
                <a:cubicBezTo>
                  <a:pt x="5560" y="79"/>
                  <a:pt x="5189" y="0"/>
                  <a:pt x="4560" y="29"/>
                </a:cubicBezTo>
                <a:cubicBezTo>
                  <a:pt x="3931" y="58"/>
                  <a:pt x="2747" y="314"/>
                  <a:pt x="1987" y="336"/>
                </a:cubicBezTo>
                <a:cubicBezTo>
                  <a:pt x="1227" y="358"/>
                  <a:pt x="414" y="199"/>
                  <a:pt x="0" y="163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8" name="Freeform 6"/>
          <p:cNvSpPr>
            <a:spLocks/>
          </p:cNvSpPr>
          <p:nvPr/>
        </p:nvSpPr>
        <p:spPr bwMode="hidden">
          <a:xfrm>
            <a:off x="0" y="2405063"/>
            <a:ext cx="9144000" cy="1069975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406"/>
              </a:cxn>
              <a:cxn ang="0">
                <a:pos x="1280" y="645"/>
              </a:cxn>
              <a:cxn ang="0">
                <a:pos x="1627" y="580"/>
              </a:cxn>
              <a:cxn ang="0">
                <a:pos x="4493" y="113"/>
              </a:cxn>
              <a:cxn ang="0">
                <a:pos x="5760" y="606"/>
              </a:cxn>
              <a:cxn ang="0">
                <a:pos x="5760" y="233"/>
              </a:cxn>
              <a:cxn ang="0">
                <a:pos x="4040" y="33"/>
              </a:cxn>
              <a:cxn ang="0">
                <a:pos x="1093" y="433"/>
              </a:cxn>
              <a:cxn ang="0">
                <a:pos x="0" y="246"/>
              </a:cxn>
            </a:cxnLst>
            <a:rect l="0" t="0" r="r" b="b"/>
            <a:pathLst>
              <a:path w="5760" h="674">
                <a:moveTo>
                  <a:pt x="0" y="246"/>
                </a:moveTo>
                <a:lnTo>
                  <a:pt x="0" y="406"/>
                </a:lnTo>
                <a:cubicBezTo>
                  <a:pt x="213" y="463"/>
                  <a:pt x="1009" y="616"/>
                  <a:pt x="1280" y="645"/>
                </a:cubicBezTo>
                <a:cubicBezTo>
                  <a:pt x="1551" y="674"/>
                  <a:pt x="1092" y="669"/>
                  <a:pt x="1627" y="580"/>
                </a:cubicBezTo>
                <a:cubicBezTo>
                  <a:pt x="2162" y="491"/>
                  <a:pt x="3804" y="109"/>
                  <a:pt x="4493" y="113"/>
                </a:cubicBezTo>
                <a:cubicBezTo>
                  <a:pt x="5182" y="117"/>
                  <a:pt x="5549" y="586"/>
                  <a:pt x="5760" y="606"/>
                </a:cubicBezTo>
                <a:lnTo>
                  <a:pt x="5760" y="233"/>
                </a:lnTo>
                <a:cubicBezTo>
                  <a:pt x="5471" y="158"/>
                  <a:pt x="4818" y="0"/>
                  <a:pt x="4040" y="33"/>
                </a:cubicBezTo>
                <a:cubicBezTo>
                  <a:pt x="3262" y="66"/>
                  <a:pt x="1766" y="398"/>
                  <a:pt x="1093" y="433"/>
                </a:cubicBezTo>
                <a:cubicBezTo>
                  <a:pt x="420" y="468"/>
                  <a:pt x="228" y="285"/>
                  <a:pt x="0" y="24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9" name="Freeform 7"/>
          <p:cNvSpPr>
            <a:spLocks/>
          </p:cNvSpPr>
          <p:nvPr/>
        </p:nvSpPr>
        <p:spPr bwMode="white">
          <a:xfrm>
            <a:off x="2476500" y="1522413"/>
            <a:ext cx="6667500" cy="5335587"/>
          </a:xfrm>
          <a:custGeom>
            <a:avLst/>
            <a:gdLst/>
            <a:ahLst/>
            <a:cxnLst>
              <a:cxn ang="0">
                <a:pos x="0" y="3361"/>
              </a:cxn>
              <a:cxn ang="0">
                <a:pos x="1054" y="295"/>
              </a:cxn>
              <a:cxn ang="0">
                <a:pos x="4200" y="1588"/>
              </a:cxn>
              <a:cxn ang="0">
                <a:pos x="4200" y="2028"/>
              </a:cxn>
              <a:cxn ang="0">
                <a:pos x="1200" y="442"/>
              </a:cxn>
              <a:cxn ang="0">
                <a:pos x="347" y="3361"/>
              </a:cxn>
              <a:cxn ang="0">
                <a:pos x="0" y="3361"/>
              </a:cxn>
            </a:cxnLst>
            <a:rect l="0" t="0" r="r" b="b"/>
            <a:pathLst>
              <a:path w="4200" h="3361">
                <a:moveTo>
                  <a:pt x="0" y="3361"/>
                </a:moveTo>
                <a:cubicBezTo>
                  <a:pt x="118" y="2850"/>
                  <a:pt x="354" y="590"/>
                  <a:pt x="1054" y="295"/>
                </a:cubicBezTo>
                <a:cubicBezTo>
                  <a:pt x="1754" y="0"/>
                  <a:pt x="3676" y="1299"/>
                  <a:pt x="4200" y="1588"/>
                </a:cubicBezTo>
                <a:lnTo>
                  <a:pt x="4200" y="2028"/>
                </a:lnTo>
                <a:cubicBezTo>
                  <a:pt x="3700" y="1837"/>
                  <a:pt x="1842" y="220"/>
                  <a:pt x="1200" y="442"/>
                </a:cubicBezTo>
                <a:cubicBezTo>
                  <a:pt x="558" y="664"/>
                  <a:pt x="547" y="2875"/>
                  <a:pt x="347" y="3361"/>
                </a:cubicBezTo>
                <a:lnTo>
                  <a:pt x="0" y="3361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" name="Freeform 8"/>
          <p:cNvSpPr>
            <a:spLocks/>
          </p:cNvSpPr>
          <p:nvPr/>
        </p:nvSpPr>
        <p:spPr bwMode="invGray">
          <a:xfrm>
            <a:off x="0" y="3443288"/>
            <a:ext cx="9144000" cy="3055937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991"/>
              </a:cxn>
              <a:cxn ang="0">
                <a:pos x="1547" y="1818"/>
              </a:cxn>
              <a:cxn ang="0">
                <a:pos x="3253" y="351"/>
              </a:cxn>
              <a:cxn ang="0">
                <a:pos x="5760" y="1537"/>
              </a:cxn>
              <a:cxn ang="0">
                <a:pos x="5760" y="1151"/>
              </a:cxn>
              <a:cxn ang="0">
                <a:pos x="3240" y="84"/>
              </a:cxn>
              <a:cxn ang="0">
                <a:pos x="1573" y="1671"/>
              </a:cxn>
              <a:cxn ang="0">
                <a:pos x="0" y="804"/>
              </a:cxn>
            </a:cxnLst>
            <a:rect l="0" t="0" r="r" b="b"/>
            <a:pathLst>
              <a:path w="5760" h="1925">
                <a:moveTo>
                  <a:pt x="0" y="804"/>
                </a:moveTo>
                <a:lnTo>
                  <a:pt x="0" y="991"/>
                </a:lnTo>
                <a:cubicBezTo>
                  <a:pt x="258" y="1160"/>
                  <a:pt x="1005" y="1925"/>
                  <a:pt x="1547" y="1818"/>
                </a:cubicBezTo>
                <a:cubicBezTo>
                  <a:pt x="2089" y="1711"/>
                  <a:pt x="2551" y="398"/>
                  <a:pt x="3253" y="351"/>
                </a:cubicBezTo>
                <a:cubicBezTo>
                  <a:pt x="3955" y="304"/>
                  <a:pt x="5342" y="1404"/>
                  <a:pt x="5760" y="1537"/>
                </a:cubicBezTo>
                <a:lnTo>
                  <a:pt x="5760" y="1151"/>
                </a:lnTo>
                <a:cubicBezTo>
                  <a:pt x="5405" y="1124"/>
                  <a:pt x="3982" y="0"/>
                  <a:pt x="3240" y="84"/>
                </a:cubicBezTo>
                <a:cubicBezTo>
                  <a:pt x="2542" y="171"/>
                  <a:pt x="2113" y="1551"/>
                  <a:pt x="1573" y="1671"/>
                </a:cubicBezTo>
                <a:cubicBezTo>
                  <a:pt x="1033" y="1791"/>
                  <a:pt x="262" y="826"/>
                  <a:pt x="0" y="804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" name="Freeform 9"/>
          <p:cNvSpPr>
            <a:spLocks/>
          </p:cNvSpPr>
          <p:nvPr/>
        </p:nvSpPr>
        <p:spPr bwMode="white">
          <a:xfrm>
            <a:off x="0" y="3552825"/>
            <a:ext cx="6237288" cy="3365500"/>
          </a:xfrm>
          <a:custGeom>
            <a:avLst/>
            <a:gdLst/>
            <a:ahLst/>
            <a:cxnLst>
              <a:cxn ang="0">
                <a:pos x="0" y="415"/>
              </a:cxn>
              <a:cxn ang="0">
                <a:pos x="0" y="508"/>
              </a:cxn>
              <a:cxn ang="0">
                <a:pos x="1933" y="229"/>
              </a:cxn>
              <a:cxn ang="0">
                <a:pos x="3920" y="1055"/>
              </a:cxn>
              <a:cxn ang="0">
                <a:pos x="3587" y="2082"/>
              </a:cxn>
              <a:cxn ang="0">
                <a:pos x="3947" y="829"/>
              </a:cxn>
              <a:cxn ang="0">
                <a:pos x="2253" y="69"/>
              </a:cxn>
              <a:cxn ang="0">
                <a:pos x="0" y="415"/>
              </a:cxn>
            </a:cxnLst>
            <a:rect l="0" t="0" r="r" b="b"/>
            <a:pathLst>
              <a:path w="4196" h="2120">
                <a:moveTo>
                  <a:pt x="0" y="415"/>
                </a:moveTo>
                <a:lnTo>
                  <a:pt x="0" y="508"/>
                </a:lnTo>
                <a:cubicBezTo>
                  <a:pt x="160" y="577"/>
                  <a:pt x="1280" y="138"/>
                  <a:pt x="1933" y="229"/>
                </a:cubicBezTo>
                <a:cubicBezTo>
                  <a:pt x="2586" y="320"/>
                  <a:pt x="3644" y="746"/>
                  <a:pt x="3920" y="1055"/>
                </a:cubicBezTo>
                <a:cubicBezTo>
                  <a:pt x="4196" y="1364"/>
                  <a:pt x="3583" y="2120"/>
                  <a:pt x="3587" y="2082"/>
                </a:cubicBezTo>
                <a:lnTo>
                  <a:pt x="3947" y="829"/>
                </a:lnTo>
                <a:cubicBezTo>
                  <a:pt x="3725" y="494"/>
                  <a:pt x="2911" y="138"/>
                  <a:pt x="2253" y="69"/>
                </a:cubicBezTo>
                <a:cubicBezTo>
                  <a:pt x="1595" y="0"/>
                  <a:pt x="469" y="343"/>
                  <a:pt x="0" y="415"/>
                </a:cubicBez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C8A90186-E5EE-4581-B0ED-C388444682A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44C6C-8F60-47E9-A041-EF529B2CAE8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12F7B-F096-46A6-831B-1400996BF8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13B37-0AAF-4B01-AFFD-CFE2299AC7B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DE8D2-63ED-4E9C-94C5-89554A66339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32947-0BDF-4AC7-B931-C86B2C00C2A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11B35-A918-440C-9ABC-0E6A80E2719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79141-569C-42A9-9954-B65899DD86F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2DA40-8434-41C6-8A64-B80303F9D7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C0BE7-8FDA-40BC-8C5F-E480A4154F9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FD018-C850-4B9C-A072-CFE1EDED25B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invGray">
          <a:xfrm>
            <a:off x="8783638" y="444500"/>
            <a:ext cx="360362" cy="31527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51" name="Freeform 3"/>
          <p:cNvSpPr>
            <a:spLocks/>
          </p:cNvSpPr>
          <p:nvPr/>
        </p:nvSpPr>
        <p:spPr bwMode="invGray">
          <a:xfrm>
            <a:off x="0" y="0"/>
            <a:ext cx="9144000" cy="213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720"/>
              </a:cxn>
              <a:cxn ang="0">
                <a:pos x="3600" y="624"/>
              </a:cxn>
              <a:cxn ang="0">
                <a:pos x="0" y="1000"/>
              </a:cxn>
              <a:cxn ang="0">
                <a:pos x="0" y="0"/>
              </a:cxn>
            </a:cxnLst>
            <a:rect l="0" t="0" r="r" b="b"/>
            <a:pathLst>
              <a:path w="5760" h="1104">
                <a:moveTo>
                  <a:pt x="0" y="0"/>
                </a:moveTo>
                <a:lnTo>
                  <a:pt x="5760" y="0"/>
                </a:lnTo>
                <a:lnTo>
                  <a:pt x="5760" y="720"/>
                </a:lnTo>
                <a:cubicBezTo>
                  <a:pt x="5400" y="824"/>
                  <a:pt x="4560" y="577"/>
                  <a:pt x="3600" y="624"/>
                </a:cubicBezTo>
                <a:cubicBezTo>
                  <a:pt x="2640" y="671"/>
                  <a:pt x="600" y="1104"/>
                  <a:pt x="0" y="100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52" name="Freeform 4"/>
          <p:cNvSpPr>
            <a:spLocks/>
          </p:cNvSpPr>
          <p:nvPr/>
        </p:nvSpPr>
        <p:spPr bwMode="invGray">
          <a:xfrm>
            <a:off x="0" y="1163638"/>
            <a:ext cx="9144000" cy="5694362"/>
          </a:xfrm>
          <a:custGeom>
            <a:avLst/>
            <a:gdLst/>
            <a:ahLst/>
            <a:cxnLst>
              <a:cxn ang="0">
                <a:pos x="0" y="582"/>
              </a:cxn>
              <a:cxn ang="0">
                <a:pos x="2640" y="267"/>
              </a:cxn>
              <a:cxn ang="0">
                <a:pos x="3373" y="160"/>
              </a:cxn>
              <a:cxn ang="0">
                <a:pos x="5760" y="358"/>
              </a:cxn>
              <a:cxn ang="0">
                <a:pos x="5760" y="3587"/>
              </a:cxn>
              <a:cxn ang="0">
                <a:pos x="0" y="3587"/>
              </a:cxn>
              <a:cxn ang="0">
                <a:pos x="0" y="582"/>
              </a:cxn>
            </a:cxnLst>
            <a:rect l="0" t="0" r="r" b="b"/>
            <a:pathLst>
              <a:path w="5760" h="3587">
                <a:moveTo>
                  <a:pt x="0" y="582"/>
                </a:moveTo>
                <a:cubicBezTo>
                  <a:pt x="1027" y="680"/>
                  <a:pt x="1960" y="387"/>
                  <a:pt x="2640" y="267"/>
                </a:cubicBezTo>
                <a:cubicBezTo>
                  <a:pt x="2640" y="267"/>
                  <a:pt x="3268" y="180"/>
                  <a:pt x="3373" y="160"/>
                </a:cubicBezTo>
                <a:cubicBezTo>
                  <a:pt x="4120" y="0"/>
                  <a:pt x="5280" y="358"/>
                  <a:pt x="5760" y="358"/>
                </a:cubicBezTo>
                <a:lnTo>
                  <a:pt x="5760" y="3587"/>
                </a:lnTo>
                <a:lnTo>
                  <a:pt x="0" y="3587"/>
                </a:lnTo>
                <a:cubicBezTo>
                  <a:pt x="0" y="3587"/>
                  <a:pt x="0" y="582"/>
                  <a:pt x="0" y="582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53" name="Freeform 5"/>
          <p:cNvSpPr>
            <a:spLocks/>
          </p:cNvSpPr>
          <p:nvPr/>
        </p:nvSpPr>
        <p:spPr bwMode="invGray">
          <a:xfrm>
            <a:off x="0" y="292100"/>
            <a:ext cx="9144000" cy="854075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0" y="403"/>
              </a:cxn>
              <a:cxn ang="0">
                <a:pos x="1773" y="443"/>
              </a:cxn>
              <a:cxn ang="0">
                <a:pos x="4573" y="176"/>
              </a:cxn>
              <a:cxn ang="0">
                <a:pos x="5760" y="536"/>
              </a:cxn>
              <a:cxn ang="0">
                <a:pos x="5760" y="163"/>
              </a:cxn>
              <a:cxn ang="0">
                <a:pos x="4560" y="29"/>
              </a:cxn>
              <a:cxn ang="0">
                <a:pos x="1987" y="336"/>
              </a:cxn>
              <a:cxn ang="0">
                <a:pos x="0" y="163"/>
              </a:cxn>
            </a:cxnLst>
            <a:rect l="0" t="0" r="r" b="b"/>
            <a:pathLst>
              <a:path w="5760" h="538">
                <a:moveTo>
                  <a:pt x="0" y="163"/>
                </a:moveTo>
                <a:lnTo>
                  <a:pt x="0" y="403"/>
                </a:lnTo>
                <a:cubicBezTo>
                  <a:pt x="295" y="450"/>
                  <a:pt x="1011" y="481"/>
                  <a:pt x="1773" y="443"/>
                </a:cubicBezTo>
                <a:cubicBezTo>
                  <a:pt x="2535" y="405"/>
                  <a:pt x="3909" y="161"/>
                  <a:pt x="4573" y="176"/>
                </a:cubicBezTo>
                <a:cubicBezTo>
                  <a:pt x="5237" y="191"/>
                  <a:pt x="5562" y="538"/>
                  <a:pt x="5760" y="536"/>
                </a:cubicBezTo>
                <a:lnTo>
                  <a:pt x="5760" y="163"/>
                </a:lnTo>
                <a:cubicBezTo>
                  <a:pt x="5560" y="79"/>
                  <a:pt x="5189" y="0"/>
                  <a:pt x="4560" y="29"/>
                </a:cubicBezTo>
                <a:cubicBezTo>
                  <a:pt x="3931" y="58"/>
                  <a:pt x="2747" y="314"/>
                  <a:pt x="1987" y="336"/>
                </a:cubicBezTo>
                <a:cubicBezTo>
                  <a:pt x="1227" y="358"/>
                  <a:pt x="414" y="199"/>
                  <a:pt x="0" y="163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54" name="Freeform 6"/>
          <p:cNvSpPr>
            <a:spLocks/>
          </p:cNvSpPr>
          <p:nvPr/>
        </p:nvSpPr>
        <p:spPr bwMode="invGray">
          <a:xfrm>
            <a:off x="0" y="2405063"/>
            <a:ext cx="9144000" cy="1069975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406"/>
              </a:cxn>
              <a:cxn ang="0">
                <a:pos x="1280" y="645"/>
              </a:cxn>
              <a:cxn ang="0">
                <a:pos x="1627" y="580"/>
              </a:cxn>
              <a:cxn ang="0">
                <a:pos x="4493" y="113"/>
              </a:cxn>
              <a:cxn ang="0">
                <a:pos x="5760" y="606"/>
              </a:cxn>
              <a:cxn ang="0">
                <a:pos x="5760" y="233"/>
              </a:cxn>
              <a:cxn ang="0">
                <a:pos x="4040" y="33"/>
              </a:cxn>
              <a:cxn ang="0">
                <a:pos x="1093" y="433"/>
              </a:cxn>
              <a:cxn ang="0">
                <a:pos x="0" y="246"/>
              </a:cxn>
            </a:cxnLst>
            <a:rect l="0" t="0" r="r" b="b"/>
            <a:pathLst>
              <a:path w="5760" h="674">
                <a:moveTo>
                  <a:pt x="0" y="246"/>
                </a:moveTo>
                <a:lnTo>
                  <a:pt x="0" y="406"/>
                </a:lnTo>
                <a:cubicBezTo>
                  <a:pt x="213" y="463"/>
                  <a:pt x="1009" y="616"/>
                  <a:pt x="1280" y="645"/>
                </a:cubicBezTo>
                <a:cubicBezTo>
                  <a:pt x="1551" y="674"/>
                  <a:pt x="1092" y="669"/>
                  <a:pt x="1627" y="580"/>
                </a:cubicBezTo>
                <a:cubicBezTo>
                  <a:pt x="2162" y="491"/>
                  <a:pt x="3804" y="109"/>
                  <a:pt x="4493" y="113"/>
                </a:cubicBezTo>
                <a:cubicBezTo>
                  <a:pt x="5182" y="117"/>
                  <a:pt x="5549" y="586"/>
                  <a:pt x="5760" y="606"/>
                </a:cubicBezTo>
                <a:lnTo>
                  <a:pt x="5760" y="233"/>
                </a:lnTo>
                <a:cubicBezTo>
                  <a:pt x="5471" y="158"/>
                  <a:pt x="4818" y="0"/>
                  <a:pt x="4040" y="33"/>
                </a:cubicBezTo>
                <a:cubicBezTo>
                  <a:pt x="3262" y="66"/>
                  <a:pt x="1766" y="398"/>
                  <a:pt x="1093" y="433"/>
                </a:cubicBezTo>
                <a:cubicBezTo>
                  <a:pt x="420" y="468"/>
                  <a:pt x="228" y="285"/>
                  <a:pt x="0" y="24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55" name="Freeform 7"/>
          <p:cNvSpPr>
            <a:spLocks/>
          </p:cNvSpPr>
          <p:nvPr/>
        </p:nvSpPr>
        <p:spPr bwMode="white">
          <a:xfrm>
            <a:off x="2476500" y="1522413"/>
            <a:ext cx="6667500" cy="5335587"/>
          </a:xfrm>
          <a:custGeom>
            <a:avLst/>
            <a:gdLst/>
            <a:ahLst/>
            <a:cxnLst>
              <a:cxn ang="0">
                <a:pos x="0" y="3361"/>
              </a:cxn>
              <a:cxn ang="0">
                <a:pos x="1054" y="295"/>
              </a:cxn>
              <a:cxn ang="0">
                <a:pos x="4200" y="1588"/>
              </a:cxn>
              <a:cxn ang="0">
                <a:pos x="4200" y="2028"/>
              </a:cxn>
              <a:cxn ang="0">
                <a:pos x="1200" y="442"/>
              </a:cxn>
              <a:cxn ang="0">
                <a:pos x="347" y="3361"/>
              </a:cxn>
              <a:cxn ang="0">
                <a:pos x="0" y="3361"/>
              </a:cxn>
            </a:cxnLst>
            <a:rect l="0" t="0" r="r" b="b"/>
            <a:pathLst>
              <a:path w="4200" h="3361">
                <a:moveTo>
                  <a:pt x="0" y="3361"/>
                </a:moveTo>
                <a:cubicBezTo>
                  <a:pt x="118" y="2850"/>
                  <a:pt x="354" y="590"/>
                  <a:pt x="1054" y="295"/>
                </a:cubicBezTo>
                <a:cubicBezTo>
                  <a:pt x="1754" y="0"/>
                  <a:pt x="3676" y="1299"/>
                  <a:pt x="4200" y="1588"/>
                </a:cubicBezTo>
                <a:lnTo>
                  <a:pt x="4200" y="2028"/>
                </a:lnTo>
                <a:cubicBezTo>
                  <a:pt x="3700" y="1837"/>
                  <a:pt x="1842" y="220"/>
                  <a:pt x="1200" y="442"/>
                </a:cubicBezTo>
                <a:cubicBezTo>
                  <a:pt x="558" y="664"/>
                  <a:pt x="547" y="2875"/>
                  <a:pt x="347" y="3361"/>
                </a:cubicBezTo>
                <a:lnTo>
                  <a:pt x="0" y="3361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56" name="Freeform 8"/>
          <p:cNvSpPr>
            <a:spLocks/>
          </p:cNvSpPr>
          <p:nvPr/>
        </p:nvSpPr>
        <p:spPr bwMode="white">
          <a:xfrm>
            <a:off x="0" y="3443288"/>
            <a:ext cx="9144000" cy="3055937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991"/>
              </a:cxn>
              <a:cxn ang="0">
                <a:pos x="1547" y="1818"/>
              </a:cxn>
              <a:cxn ang="0">
                <a:pos x="3253" y="351"/>
              </a:cxn>
              <a:cxn ang="0">
                <a:pos x="5760" y="1537"/>
              </a:cxn>
              <a:cxn ang="0">
                <a:pos x="5760" y="1151"/>
              </a:cxn>
              <a:cxn ang="0">
                <a:pos x="3240" y="84"/>
              </a:cxn>
              <a:cxn ang="0">
                <a:pos x="1573" y="1671"/>
              </a:cxn>
              <a:cxn ang="0">
                <a:pos x="0" y="804"/>
              </a:cxn>
            </a:cxnLst>
            <a:rect l="0" t="0" r="r" b="b"/>
            <a:pathLst>
              <a:path w="5760" h="1925">
                <a:moveTo>
                  <a:pt x="0" y="804"/>
                </a:moveTo>
                <a:lnTo>
                  <a:pt x="0" y="991"/>
                </a:lnTo>
                <a:cubicBezTo>
                  <a:pt x="258" y="1160"/>
                  <a:pt x="1005" y="1925"/>
                  <a:pt x="1547" y="1818"/>
                </a:cubicBezTo>
                <a:cubicBezTo>
                  <a:pt x="2089" y="1711"/>
                  <a:pt x="2551" y="398"/>
                  <a:pt x="3253" y="351"/>
                </a:cubicBezTo>
                <a:cubicBezTo>
                  <a:pt x="3955" y="304"/>
                  <a:pt x="5342" y="1404"/>
                  <a:pt x="5760" y="1537"/>
                </a:cubicBezTo>
                <a:lnTo>
                  <a:pt x="5760" y="1151"/>
                </a:lnTo>
                <a:cubicBezTo>
                  <a:pt x="5405" y="1124"/>
                  <a:pt x="3982" y="0"/>
                  <a:pt x="3240" y="84"/>
                </a:cubicBezTo>
                <a:cubicBezTo>
                  <a:pt x="2542" y="171"/>
                  <a:pt x="2113" y="1551"/>
                  <a:pt x="1573" y="1671"/>
                </a:cubicBezTo>
                <a:cubicBezTo>
                  <a:pt x="1033" y="1791"/>
                  <a:pt x="262" y="826"/>
                  <a:pt x="0" y="804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57" name="Freeform 9"/>
          <p:cNvSpPr>
            <a:spLocks/>
          </p:cNvSpPr>
          <p:nvPr/>
        </p:nvSpPr>
        <p:spPr bwMode="white">
          <a:xfrm>
            <a:off x="0" y="3552825"/>
            <a:ext cx="6237288" cy="3365500"/>
          </a:xfrm>
          <a:custGeom>
            <a:avLst/>
            <a:gdLst/>
            <a:ahLst/>
            <a:cxnLst>
              <a:cxn ang="0">
                <a:pos x="0" y="415"/>
              </a:cxn>
              <a:cxn ang="0">
                <a:pos x="0" y="508"/>
              </a:cxn>
              <a:cxn ang="0">
                <a:pos x="1933" y="229"/>
              </a:cxn>
              <a:cxn ang="0">
                <a:pos x="3920" y="1055"/>
              </a:cxn>
              <a:cxn ang="0">
                <a:pos x="3587" y="2082"/>
              </a:cxn>
              <a:cxn ang="0">
                <a:pos x="3947" y="829"/>
              </a:cxn>
              <a:cxn ang="0">
                <a:pos x="2253" y="69"/>
              </a:cxn>
              <a:cxn ang="0">
                <a:pos x="0" y="415"/>
              </a:cxn>
            </a:cxnLst>
            <a:rect l="0" t="0" r="r" b="b"/>
            <a:pathLst>
              <a:path w="4196" h="2120">
                <a:moveTo>
                  <a:pt x="0" y="415"/>
                </a:moveTo>
                <a:lnTo>
                  <a:pt x="0" y="508"/>
                </a:lnTo>
                <a:cubicBezTo>
                  <a:pt x="160" y="577"/>
                  <a:pt x="1280" y="138"/>
                  <a:pt x="1933" y="229"/>
                </a:cubicBezTo>
                <a:cubicBezTo>
                  <a:pt x="2586" y="320"/>
                  <a:pt x="3644" y="746"/>
                  <a:pt x="3920" y="1055"/>
                </a:cubicBezTo>
                <a:cubicBezTo>
                  <a:pt x="4196" y="1364"/>
                  <a:pt x="3583" y="2120"/>
                  <a:pt x="3587" y="2082"/>
                </a:cubicBezTo>
                <a:lnTo>
                  <a:pt x="3947" y="829"/>
                </a:lnTo>
                <a:cubicBezTo>
                  <a:pt x="3725" y="494"/>
                  <a:pt x="2911" y="138"/>
                  <a:pt x="2253" y="69"/>
                </a:cubicBezTo>
                <a:cubicBezTo>
                  <a:pt x="1595" y="0"/>
                  <a:pt x="469" y="343"/>
                  <a:pt x="0" y="415"/>
                </a:cubicBez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A74A8B91-4960-453C-864D-80DA99AE7F5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88913"/>
            <a:ext cx="9144000" cy="6524625"/>
          </a:xfrm>
        </p:spPr>
        <p:txBody>
          <a:bodyPr/>
          <a:lstStyle/>
          <a:p>
            <a:pPr>
              <a:lnSpc>
                <a:spcPct val="115000"/>
              </a:lnSpc>
              <a:defRPr/>
            </a:pPr>
            <a:r>
              <a:rPr kumimoji="0"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Tu És</a:t>
            </a:r>
          </a:p>
          <a:p>
            <a:pPr>
              <a:lnSpc>
                <a:spcPct val="11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Autora: </a:t>
            </a:r>
          </a:p>
          <a:p>
            <a:pPr>
              <a:lnSpc>
                <a:spcPct val="115000"/>
              </a:lnSpc>
              <a:defRPr/>
            </a:pPr>
            <a:r>
              <a:rPr lang="pt-BR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Rejeane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Melo</a:t>
            </a:r>
          </a:p>
          <a:p>
            <a:pPr>
              <a:lnSpc>
                <a:spcPct val="11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Igreja Batista do Japiim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333375"/>
            <a:ext cx="9144000" cy="59150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Sou pecador e a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cada instante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preciso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voz viva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meu coração.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246063"/>
            <a:ext cx="9144000" cy="5991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Desejo estar sempre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 Tua presença.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por isso Te peço: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“Quero ser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Tu és”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4925" y="250825"/>
            <a:ext cx="9144000" cy="59150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Perfeito, Santo.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Tu és, Senhor.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Perfeito, Santo.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ser 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06363"/>
            <a:ext cx="9144000" cy="59150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Perfeito, Santo.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Tu és, Senhor.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Perfeito, Santo.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ser 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825500"/>
            <a:ext cx="9144000" cy="46196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ser 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Tu és,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5175"/>
            <a:ext cx="9144000" cy="4495800"/>
          </a:xfrm>
        </p:spPr>
        <p:txBody>
          <a:bodyPr/>
          <a:lstStyle/>
          <a:p>
            <a:pPr>
              <a:lnSpc>
                <a:spcPct val="11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Sei que nada sou,</a:t>
            </a:r>
          </a:p>
          <a:p>
            <a:pPr>
              <a:lnSpc>
                <a:spcPct val="11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Senhor.</a:t>
            </a:r>
          </a:p>
          <a:p>
            <a:pPr>
              <a:lnSpc>
                <a:spcPct val="11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Sei que sem Ti nada</a:t>
            </a:r>
          </a:p>
          <a:p>
            <a:pPr>
              <a:lnSpc>
                <a:spcPct val="11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posso fazer.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6250"/>
            <a:ext cx="9144000" cy="4495800"/>
          </a:xfrm>
        </p:spPr>
        <p:txBody>
          <a:bodyPr/>
          <a:lstStyle/>
          <a:p>
            <a:pPr>
              <a:lnSpc>
                <a:spcPct val="11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Reconheço</a:t>
            </a:r>
          </a:p>
          <a:p>
            <a:pPr>
              <a:lnSpc>
                <a:spcPct val="11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não mereço</a:t>
            </a:r>
          </a:p>
          <a:p>
            <a:pPr>
              <a:lnSpc>
                <a:spcPct val="11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Ti favor algum.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9144000" cy="6248400"/>
          </a:xfrm>
        </p:spPr>
        <p:txBody>
          <a:bodyPr/>
          <a:lstStyle/>
          <a:p>
            <a:pPr>
              <a:lnSpc>
                <a:spcPct val="11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Sou pecador e a</a:t>
            </a:r>
          </a:p>
          <a:p>
            <a:pPr>
              <a:lnSpc>
                <a:spcPct val="11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cada instante</a:t>
            </a:r>
          </a:p>
          <a:p>
            <a:pPr>
              <a:lnSpc>
                <a:spcPct val="11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preciso</a:t>
            </a:r>
          </a:p>
          <a:p>
            <a:pPr>
              <a:lnSpc>
                <a:spcPct val="11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voz viva</a:t>
            </a:r>
          </a:p>
          <a:p>
            <a:pPr>
              <a:lnSpc>
                <a:spcPct val="11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meu coração.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74625"/>
            <a:ext cx="9144000" cy="5991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Desejo estar sempre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 Tua presença.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por isso Te peço: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“Quero ser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Tu és”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15888"/>
            <a:ext cx="9144000" cy="59150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Perfeito, Santo.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Tu és, Senhor.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Perfeito, Santo.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ser 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77800"/>
            <a:ext cx="9144000" cy="59150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Perfeito, Santo.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Tu és, Senhor.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Perfeito, Santo.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ser 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61988"/>
            <a:ext cx="9144000" cy="4495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Sei que nada sou,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Sei que sem Ti nada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posso fazer.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476250"/>
            <a:ext cx="9144000" cy="4495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Reconheço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não mereço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Ti favor algum.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AS">
  <a:themeElements>
    <a:clrScheme name="FITAS 10">
      <a:dk1>
        <a:srgbClr val="220011"/>
      </a:dk1>
      <a:lt1>
        <a:srgbClr val="FF9933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822A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7">
        <a:dk1>
          <a:srgbClr val="220011"/>
        </a:dk1>
        <a:lt1>
          <a:srgbClr val="0099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0082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8">
        <a:dk1>
          <a:srgbClr val="220011"/>
        </a:dk1>
        <a:lt1>
          <a:srgbClr val="FFCC00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AE00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9">
        <a:dk1>
          <a:srgbClr val="220011"/>
        </a:dk1>
        <a:lt1>
          <a:srgbClr val="00CCFF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00AEDA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10">
        <a:dk1>
          <a:srgbClr val="220011"/>
        </a:dk1>
        <a:lt1>
          <a:srgbClr val="FF9933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822A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362</TotalTime>
  <Words>223</Words>
  <Application>Microsoft Office PowerPoint</Application>
  <PresentationFormat>Apresentação na tela 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Times New Roman</vt:lpstr>
      <vt:lpstr>Arial</vt:lpstr>
      <vt:lpstr>Calibri</vt:lpstr>
      <vt:lpstr>FITAS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34</cp:revision>
  <dcterms:created xsi:type="dcterms:W3CDTF">2002-11-03T14:04:44Z</dcterms:created>
  <dcterms:modified xsi:type="dcterms:W3CDTF">2012-09-09T20:51:43Z</dcterms:modified>
</cp:coreProperties>
</file>