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88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5D6761-1AB7-480A-AD09-72E663D78A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8F378817-0A5F-4CB6-A741-2B397F4B56A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52C0B-4263-4F6D-9FC0-53215B2CA2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B896-9FDE-4771-87E5-0477171336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0CBF8-E340-49BD-B764-11D5C73A35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AD50B-FC19-4FAA-8CE4-E401F3B262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E4CA7-2E17-42E5-B217-CB5B1D6C2F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E80CC-D513-44EF-A828-613EC71785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2619-25C2-49CC-8661-60298D6F67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D741-7F38-418E-828D-130C70626D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FE8B1-DA9E-4F9B-A84A-A5B6A5FBA7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C1D32-0D9A-4641-8FB3-5D70999E05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44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Comunhão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1922463"/>
            <a:ext cx="8610600" cy="2514600"/>
          </a:xfrm>
        </p:spPr>
        <p:txBody>
          <a:bodyPr/>
          <a:lstStyle/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quão bom 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suave é,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vivermos em comunhão.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084263"/>
            <a:ext cx="8382000" cy="3352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amor de Deus nos uniu pra vivermos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em só 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71550" y="522288"/>
            <a:ext cx="7272338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comunhão do Espírito Santo, vamos então perceber.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76250"/>
            <a:ext cx="8458200" cy="5761038"/>
          </a:xfrm>
        </p:spPr>
        <p:txBody>
          <a:bodyPr/>
          <a:lstStyle/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amor derramado em nossas vidas. 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Cristo 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sempre viver.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152525"/>
            <a:ext cx="7772400" cy="3429000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te dizer que sua presença </a:t>
            </a:r>
          </a:p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um grande prazer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8013" y="620713"/>
            <a:ext cx="7924800" cy="5572125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que Jesus </a:t>
            </a:r>
          </a:p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ama você, </a:t>
            </a:r>
          </a:p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sinto alegria em ter você como irmão.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98450"/>
            <a:ext cx="8229600" cy="5867400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te abraçar e te dizer: Jesus ama você. Sua presença é um grande prazer.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15888"/>
            <a:ext cx="7848600" cy="6265862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Sinto alegria em ter você como irmão</a:t>
            </a:r>
          </a:p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te dizer que sua presença é um grande prazer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950" y="715963"/>
            <a:ext cx="8839200" cy="3505200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que Jesus ama você, </a:t>
            </a:r>
          </a:p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sinto alegria em</a:t>
            </a:r>
          </a:p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ter você como irmão.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2913" y="730250"/>
            <a:ext cx="8305800" cy="5867400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te abraçar e te dizer: Jesus ama você. Sua presença é um grande prazer.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2913" y="549275"/>
            <a:ext cx="8305800" cy="5867400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Sinto alegria</a:t>
            </a:r>
          </a:p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ter</a:t>
            </a:r>
          </a:p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como </a:t>
            </a:r>
          </a:p>
          <a:p>
            <a:pPr>
              <a:lnSpc>
                <a:spcPct val="10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Irmão.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1274763"/>
            <a:ext cx="8610600" cy="3810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amor de Deus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uniu pra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vivermos em só 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728663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comunhão do Espírito Santo,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então perceber.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588963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amor derramado em nossas vidas.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Cristo quero sempre viver.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152525"/>
            <a:ext cx="7848600" cy="3429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te dizer que sua presença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um grande prazer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188" y="593725"/>
            <a:ext cx="7924800" cy="54276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que Jesus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ama você,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sinto alegria em ter você como irmão.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549275"/>
            <a:ext cx="9144000" cy="60483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te abraçar e te dizer: Jesus ama você.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presença é um grande prazer.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476250"/>
            <a:ext cx="8610600" cy="58324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Sinto alegria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ter você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irmão</a:t>
            </a:r>
          </a:p>
          <a:p>
            <a:pPr>
              <a:lnSpc>
                <a:spcPct val="90000"/>
              </a:lnSpc>
              <a:defRPr/>
            </a:pPr>
            <a:endParaRPr lang="pt-BR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52513"/>
            <a:ext cx="8458200" cy="41148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quão bom e </a:t>
            </a:r>
          </a:p>
          <a:p>
            <a:pPr marL="0" indent="0"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suave é, vivermos em comunhão.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7">
      <a:dk1>
        <a:srgbClr val="220011"/>
      </a:dk1>
      <a:lt1>
        <a:srgbClr val="00CCFF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00AEDA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7">
        <a:dk1>
          <a:srgbClr val="220011"/>
        </a:dk1>
        <a:lt1>
          <a:srgbClr val="00CCFF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00AEDA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481</TotalTime>
  <Words>243</Words>
  <Application>Microsoft Office PowerPoint</Application>
  <PresentationFormat>Apresentação na tela (4:3)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Times New Roman</vt:lpstr>
      <vt:lpstr>Arial</vt:lpstr>
      <vt:lpstr>Calibri</vt:lpstr>
      <vt:lpstr>FITAS</vt:lpstr>
      <vt:lpstr>Comunhão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21</cp:revision>
  <dcterms:created xsi:type="dcterms:W3CDTF">2002-11-03T14:04:44Z</dcterms:created>
  <dcterms:modified xsi:type="dcterms:W3CDTF">2012-12-09T13:36:07Z</dcterms:modified>
</cp:coreProperties>
</file>