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66FFFF"/>
    <a:srgbClr val="00CCFF"/>
    <a:srgbClr val="0099FF"/>
    <a:srgbClr val="6600FF"/>
    <a:srgbClr val="660066"/>
    <a:srgbClr val="9900CC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3" autoAdjust="0"/>
    <p:restoredTop sz="95217" autoAdjust="0"/>
  </p:normalViewPr>
  <p:slideViewPr>
    <p:cSldViewPr>
      <p:cViewPr>
        <p:scale>
          <a:sx n="79" d="100"/>
          <a:sy n="79" d="100"/>
        </p:scale>
        <p:origin x="-9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893A2242-D230-4B3A-B1AA-D593872199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843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843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78CAB2-82FC-46ED-ADF3-5A8FEC24C6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493DE-5C25-45C8-8546-A843D51D0E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A6106-C62C-4A3C-B9F3-FFDA9C6B81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96A4D-2B0D-48AE-9568-09F07D6BF5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1EBDE-FD30-4BE4-8D88-C78ECE6B62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6F85-AA39-4ADE-9866-E23126E519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D9E91-9D62-4CF2-8AB2-84FD96335B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E1627-3FCA-4F07-B030-4F1F531D0A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5D820-39CE-44B6-8FC0-FF8349EFE4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995C1-5FD5-4AF5-84EB-081EABCF6E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DB534-2AA6-4C04-B739-5C38DD5BD0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83299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3300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3301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3302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3303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3304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3305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3306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3307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3308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3309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3310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3311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3312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3313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3314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3315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3316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8331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8331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83319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3320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332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9B8D95F9-10B8-4258-879D-0A9CFDA7AF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9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288"/>
            <a:ext cx="9144000" cy="1470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Concede-me, Senhor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557338"/>
            <a:ext cx="8642350" cy="46085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Concede-me, Senhor Vitória sobre os inimigos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0825" y="1052513"/>
            <a:ext cx="86423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Concede-me, Senhor Vitória sobre os inimigos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50825" y="1079500"/>
            <a:ext cx="8640763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Sejam desbaratados Diante da Tua presença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250825" y="1079500"/>
            <a:ext cx="8640763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por um caminho vierem                      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sete fugirão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has">
  <a:themeElements>
    <a:clrScheme name="Folhas 8">
      <a:dk1>
        <a:srgbClr val="5700AE"/>
      </a:dk1>
      <a:lt1>
        <a:srgbClr val="FFFFFF"/>
      </a:lt1>
      <a:dk2>
        <a:srgbClr val="7301CB"/>
      </a:dk2>
      <a:lt2>
        <a:srgbClr val="C5C5FF"/>
      </a:lt2>
      <a:accent1>
        <a:srgbClr val="9999FF"/>
      </a:accent1>
      <a:accent2>
        <a:srgbClr val="7000E0"/>
      </a:accent2>
      <a:accent3>
        <a:srgbClr val="BCAAE2"/>
      </a:accent3>
      <a:accent4>
        <a:srgbClr val="DADADA"/>
      </a:accent4>
      <a:accent5>
        <a:srgbClr val="CACAFF"/>
      </a:accent5>
      <a:accent6>
        <a:srgbClr val="6500CB"/>
      </a:accent6>
      <a:hlink>
        <a:srgbClr val="99F3FF"/>
      </a:hlink>
      <a:folHlink>
        <a:srgbClr val="CCCCFF"/>
      </a:folHlink>
    </a:clrScheme>
    <a:fontScheme name="Folh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olhas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has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Folhas</Template>
  <TotalTime>430</TotalTime>
  <Words>31</Words>
  <Application>Microsoft Office PowerPoint</Application>
  <PresentationFormat>Apresentação na tela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Times New Roman</vt:lpstr>
      <vt:lpstr>Arial</vt:lpstr>
      <vt:lpstr>Wingdings</vt:lpstr>
      <vt:lpstr>Calibri</vt:lpstr>
      <vt:lpstr>Folhas</vt:lpstr>
      <vt:lpstr>Concede-me, Senhor</vt:lpstr>
      <vt:lpstr>Slide 2</vt:lpstr>
      <vt:lpstr>Slide 3</vt:lpstr>
      <vt:lpstr>Slide 4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Cantai ao Senhor</dc:title>
  <dc:creator>Heider</dc:creator>
  <cp:lastModifiedBy>Paulo</cp:lastModifiedBy>
  <cp:revision>61</cp:revision>
  <dcterms:created xsi:type="dcterms:W3CDTF">2003-12-16T13:49:13Z</dcterms:created>
  <dcterms:modified xsi:type="dcterms:W3CDTF">2012-12-09T13:36:15Z</dcterms:modified>
</cp:coreProperties>
</file>