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67" d="100"/>
          <a:sy n="67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F980-DE69-46D2-987A-8B73904E06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857B5-AF09-4F2E-BBBB-AF4C02858E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7F0BB-AAB8-49BE-B824-53939F826B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240D-16E1-4937-BAFB-32D93F6FFA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7995D-1E37-4D6D-9E6B-6F6075E181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62928-7D48-46E7-960D-F8A3D4304E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5EC9-7D3A-4727-AD29-B84CED9C81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10E02-0521-4102-8412-9CAFDE0FD7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00235-31BB-4640-84FE-2253AAC50C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F3DD-35C3-4D31-8BB1-985FCD2E1D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4D71B-1930-4EBF-8084-F22678FA53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157C8D7-AD73-4780-A075-E935221E07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44450"/>
            <a:ext cx="8964612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Conhecido é Deus em Judá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773238"/>
            <a:ext cx="9144000" cy="4357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6300" b="1" dirty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Conhecido é Deus em </a:t>
            </a:r>
            <a:r>
              <a:rPr lang="pt-BR" sz="6300" b="1" dirty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Judá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6300" b="1" dirty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Conhecido </a:t>
            </a:r>
            <a:r>
              <a:rPr lang="pt-BR" sz="6300" b="1" dirty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Deus em Judá                    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6300" b="1" dirty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 é o Seu nome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6300" b="1" dirty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Israel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0"/>
            <a:ext cx="8229600" cy="51117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</a:t>
            </a:r>
            <a:r>
              <a:rPr lang="pt-BR" sz="7000" b="1" kern="1200" dirty="0" err="1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Salém</a:t>
            </a: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está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</a:t>
            </a:r>
            <a:r>
              <a:rPr lang="pt-BR" sz="7000" b="1" kern="1200" dirty="0" err="1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tabernáculo</a:t>
            </a: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     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  E em Sião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morada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0"/>
            <a:ext cx="8229600" cy="4462463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ali despedaçou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arco, o escudo,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espada, na batalha.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21388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Conhecido é Deus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Judá                 Conhecido é Deus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Judá                     Grande é o Seu nome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Israel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0"/>
            <a:ext cx="8686800" cy="51117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ilustre e o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glorioso                   Do que os montes eternos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0"/>
            <a:ext cx="8229600" cy="5111750"/>
          </a:xfrm>
        </p:spPr>
        <p:txBody>
          <a:bodyPr/>
          <a:lstStyle/>
          <a:p>
            <a:pPr marL="0" indent="0" algn="ctr" eaLnBrk="1" hangingPunct="1">
              <a:lnSpc>
                <a:spcPct val="105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Despojados foram todos os inimigos Derrotado o valente na batalha.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0"/>
            <a:ext cx="8697912" cy="6021388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Conhecido é Deus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Judá                 Conhecido é Deus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Judá                     Grande é o Seu nome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Israel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105</Words>
  <Application>Microsoft Office PowerPoint</Application>
  <PresentationFormat>Apresentação na tela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Design padrão</vt:lpstr>
      <vt:lpstr>Conhecido é Deus em Judá</vt:lpstr>
      <vt:lpstr>Slide 2</vt:lpstr>
      <vt:lpstr>Slide 3</vt:lpstr>
      <vt:lpstr>Slide 4</vt:lpstr>
      <vt:lpstr>Slide 5</vt:lpstr>
      <vt:lpstr>Slide 6</vt:lpstr>
      <vt:lpstr>Slide 7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Conhecido é Deus em Judá</dc:title>
  <dc:creator>Heider</dc:creator>
  <cp:lastModifiedBy>Paulo</cp:lastModifiedBy>
  <cp:revision>5</cp:revision>
  <dcterms:created xsi:type="dcterms:W3CDTF">2004-02-20T14:08:41Z</dcterms:created>
  <dcterms:modified xsi:type="dcterms:W3CDTF">2012-12-09T13:36:25Z</dcterms:modified>
</cp:coreProperties>
</file>