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5" r:id="rId7"/>
    <p:sldId id="261" r:id="rId8"/>
    <p:sldId id="269" r:id="rId9"/>
    <p:sldId id="262" r:id="rId10"/>
    <p:sldId id="266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4290C1-421B-409B-BF86-80EA938EBEDB}" type="datetimeFigureOut">
              <a:rPr lang="pt-BR"/>
              <a:pPr>
                <a:defRPr/>
              </a:pPr>
              <a:t>09/12/2012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88EED8-DAB1-42F0-B293-5403560EF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0204-3527-490B-ABE4-E21E996EB0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F538-558B-4A1A-9F3E-973225183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102F-301E-4BDA-AB16-53EB7BA32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45B51-8B99-4FB6-ACE4-B812FB7FE6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F487F-493F-46D5-B8CC-F2DD328F56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26F29-B29F-45C7-8BB3-9F353EDA3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E499-FC5E-4AC7-80D3-4645A1DF31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698D-11F4-4588-972B-8106687D3C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2194A-F1D0-4422-B37A-8D1A5640B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5B459-BBD8-4DE1-AF1E-D3FD35DFE4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4DF5-60F9-4FF2-806C-B385AA16E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D111CE-29E6-4A76-AA5D-33F670064F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" y="209550"/>
            <a:ext cx="8915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6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Conquistou Meu Coração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09600" y="1773238"/>
            <a:ext cx="807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que estás entronizado entre os querubins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106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Conquistou meu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coração.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Conquistou meu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1400175"/>
            <a:ext cx="80772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nome é sobre todo o nome na terra, céu e mar.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33655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joelho tua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há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se dobrar.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0825" y="879475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Jesus: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 da minha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salvação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10600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Conquistou meu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coração.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Conquistou meu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257300"/>
            <a:ext cx="8077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Cuja a glória e majestade nunca terá 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2575" y="563563"/>
            <a:ext cx="8610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o Senhor a quem eu amo, Filho de Deus a quem adoro: Jesus!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" y="1052513"/>
            <a:ext cx="86868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Venceste a morte e o inferno pra me dar guarida.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561975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pela tuas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pisaduras hoje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tenho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635000"/>
            <a:ext cx="80772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o Senhor a quem eu amo, Filho de Deus a quem adoro: Jesus!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400175"/>
            <a:ext cx="807720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nome é sobre todo o nome na terra, céu e mar.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" y="33655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joelho tua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 há 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se dobrar.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0825" y="879475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Jesus: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 da minha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chemeClr val="bg1">
                      <a:lumMod val="60000"/>
                      <a:lumOff val="40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salvação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7">
      <a:dk1>
        <a:srgbClr val="000000"/>
      </a:dk1>
      <a:lt1>
        <a:srgbClr val="FFCC00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AE00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7">
        <a:dk1>
          <a:srgbClr val="000000"/>
        </a:dk1>
        <a:lt1>
          <a:srgbClr val="FFCC00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AE00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202</TotalTime>
  <Words>156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</cp:lastModifiedBy>
  <cp:revision>9</cp:revision>
  <dcterms:created xsi:type="dcterms:W3CDTF">2003-08-09T14:34:40Z</dcterms:created>
  <dcterms:modified xsi:type="dcterms:W3CDTF">2012-12-09T13:36:35Z</dcterms:modified>
</cp:coreProperties>
</file>