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sldIdLst>
    <p:sldId id="258" r:id="rId2"/>
    <p:sldId id="355" r:id="rId3"/>
    <p:sldId id="257" r:id="rId4"/>
    <p:sldId id="356" r:id="rId5"/>
    <p:sldId id="259" r:id="rId6"/>
    <p:sldId id="357" r:id="rId7"/>
    <p:sldId id="277" r:id="rId8"/>
    <p:sldId id="358" r:id="rId9"/>
    <p:sldId id="336" r:id="rId10"/>
    <p:sldId id="359" r:id="rId11"/>
    <p:sldId id="337" r:id="rId12"/>
    <p:sldId id="360" r:id="rId13"/>
    <p:sldId id="361" r:id="rId14"/>
    <p:sldId id="362" r:id="rId15"/>
    <p:sldId id="342" r:id="rId16"/>
    <p:sldId id="363" r:id="rId17"/>
    <p:sldId id="349" r:id="rId18"/>
    <p:sldId id="364" r:id="rId19"/>
    <p:sldId id="365" r:id="rId20"/>
    <p:sldId id="366" r:id="rId21"/>
    <p:sldId id="350" r:id="rId22"/>
    <p:sldId id="367" r:id="rId23"/>
    <p:sldId id="340" r:id="rId24"/>
    <p:sldId id="369" r:id="rId25"/>
    <p:sldId id="352" r:id="rId26"/>
    <p:sldId id="370" r:id="rId27"/>
    <p:sldId id="371" r:id="rId28"/>
    <p:sldId id="372" r:id="rId2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 autoAdjust="0"/>
    <p:restoredTop sz="94660" autoAdjust="0"/>
  </p:normalViewPr>
  <p:slideViewPr>
    <p:cSldViewPr>
      <p:cViewPr varScale="1">
        <p:scale>
          <a:sx n="73" d="100"/>
          <a:sy n="73" d="100"/>
        </p:scale>
        <p:origin x="-129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0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/>
          </p:cNvSpPr>
          <p:nvPr/>
        </p:nvSpPr>
        <p:spPr bwMode="auto">
          <a:xfrm>
            <a:off x="285750" y="2803525"/>
            <a:ext cx="1588" cy="3035300"/>
          </a:xfrm>
          <a:custGeom>
            <a:avLst/>
            <a:gdLst>
              <a:gd name="T0" fmla="*/ 0 h 1912"/>
              <a:gd name="T1" fmla="*/ 6 h 1912"/>
              <a:gd name="T2" fmla="*/ 6 h 1912"/>
              <a:gd name="T3" fmla="*/ 60 h 1912"/>
              <a:gd name="T4" fmla="*/ 1912 h 1912"/>
              <a:gd name="T5" fmla="*/ 1912 h 1912"/>
              <a:gd name="T6" fmla="*/ 0 h 1912"/>
              <a:gd name="T7" fmla="*/ 0 h 191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1912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60"/>
                </a:lnTo>
                <a:lnTo>
                  <a:pt x="0" y="1912"/>
                </a:lnTo>
                <a:lnTo>
                  <a:pt x="0" y="19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6BBA2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97075"/>
            <a:ext cx="7772400" cy="1431925"/>
          </a:xfrm>
        </p:spPr>
        <p:txBody>
          <a:bodyPr anchor="b" anchorCtr="1"/>
          <a:lstStyle>
            <a:lvl1pPr algn="ctr"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CBD09-8A0D-4823-8DA9-2C80EF83041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3F9CC7-3B9B-47E2-AB0A-D3C520F9347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92100"/>
            <a:ext cx="2057400" cy="57277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92100"/>
            <a:ext cx="6019800" cy="57277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16C04-5D45-4879-85E7-9DB0FC1227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3EDEF-1F76-4BB7-B552-5E444215185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ED7F4-9397-4AB1-8F8C-D17EC2AABF2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74785-D03F-479A-ABA0-B6FECDCE4F1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38A844-6AF4-4E94-800D-2393B0B6F3E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6516E-3A45-45D4-8471-58F8122DE1C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0A1BE2-D9D4-4499-922D-9D029CC95F0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01DE5A-7F3C-418A-8770-50BA76E9FA1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45401-146B-4B5E-B2AC-10C6FE76C08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92100"/>
            <a:ext cx="82296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C4BF14DC-A314-4896-ADB9-517D10ECB3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ahoma" pitchFamily="34" charset="0"/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ahoma" pitchFamily="34" charset="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9144000" cy="1371600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7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Consagração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52400" y="1773238"/>
            <a:ext cx="8763000" cy="373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Ao Reis dos reis consagro tudo o que sou!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179388" y="1238250"/>
            <a:ext cx="8763000" cy="257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1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todo ser </a:t>
            </a:r>
          </a:p>
          <a:p>
            <a:pPr algn="ctr" eaLnBrk="0" hangingPunct="0">
              <a:lnSpc>
                <a:spcPct val="11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 neles há...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228600" y="836613"/>
            <a:ext cx="87630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1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Toda a Terra </a:t>
            </a:r>
          </a:p>
          <a:p>
            <a:pPr algn="ctr" eaLnBrk="0" hangingPunct="0">
              <a:lnSpc>
                <a:spcPct val="11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celebra a Ti, </a:t>
            </a:r>
          </a:p>
          <a:p>
            <a:pPr algn="ctr" eaLnBrk="0" hangingPunct="0">
              <a:lnSpc>
                <a:spcPct val="11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 cânticos </a:t>
            </a:r>
          </a:p>
          <a:p>
            <a:pPr algn="ctr" eaLnBrk="0" hangingPunct="0">
              <a:lnSpc>
                <a:spcPct val="11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 júbilo,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179388" y="1125538"/>
            <a:ext cx="8763000" cy="380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1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Pois tu és </a:t>
            </a:r>
          </a:p>
          <a:p>
            <a:pPr algn="ctr" eaLnBrk="0" hangingPunct="0">
              <a:lnSpc>
                <a:spcPct val="11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Deus </a:t>
            </a:r>
          </a:p>
          <a:p>
            <a:pPr algn="ctr" eaLnBrk="0" hangingPunct="0">
              <a:lnSpc>
                <a:spcPct val="11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Criador!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228600" y="836613"/>
            <a:ext cx="87630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1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Toda a Terra </a:t>
            </a:r>
          </a:p>
          <a:p>
            <a:pPr algn="ctr" eaLnBrk="0" hangingPunct="0">
              <a:lnSpc>
                <a:spcPct val="11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celebra a Ti, </a:t>
            </a:r>
          </a:p>
          <a:p>
            <a:pPr algn="ctr" eaLnBrk="0" hangingPunct="0">
              <a:lnSpc>
                <a:spcPct val="11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 cânticos </a:t>
            </a:r>
          </a:p>
          <a:p>
            <a:pPr algn="ctr" eaLnBrk="0" hangingPunct="0">
              <a:lnSpc>
                <a:spcPct val="11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 júbilo,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179388" y="1125538"/>
            <a:ext cx="8763000" cy="380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1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Pois tu és </a:t>
            </a:r>
          </a:p>
          <a:p>
            <a:pPr algn="ctr" eaLnBrk="0" hangingPunct="0">
              <a:lnSpc>
                <a:spcPct val="11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Deus </a:t>
            </a:r>
          </a:p>
          <a:p>
            <a:pPr algn="ctr" eaLnBrk="0" hangingPunct="0">
              <a:lnSpc>
                <a:spcPct val="11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Criador!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179388" y="981075"/>
            <a:ext cx="8763000" cy="380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1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Celebrarei a Ti,</a:t>
            </a:r>
          </a:p>
          <a:p>
            <a:pPr algn="ctr" eaLnBrk="0" hangingPunct="0">
              <a:lnSpc>
                <a:spcPct val="11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Ó Deus, com meu viver!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228600" y="800100"/>
            <a:ext cx="8763000" cy="380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1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Cantarei e </a:t>
            </a:r>
          </a:p>
          <a:p>
            <a:pPr algn="ctr" eaLnBrk="0" hangingPunct="0">
              <a:lnSpc>
                <a:spcPct val="11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contarei as </a:t>
            </a:r>
          </a:p>
          <a:p>
            <a:pPr algn="ctr" eaLnBrk="0" hangingPunct="0">
              <a:lnSpc>
                <a:spcPct val="11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Tuas obras.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228600" y="871538"/>
            <a:ext cx="8763000" cy="380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1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Pois por tuas mãos foram criados</a:t>
            </a:r>
          </a:p>
          <a:p>
            <a:pPr algn="ctr" eaLnBrk="0" hangingPunct="0">
              <a:lnSpc>
                <a:spcPct val="11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Terra céu e mar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228600" y="1165225"/>
            <a:ext cx="8763000" cy="257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1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todo ser </a:t>
            </a:r>
          </a:p>
          <a:p>
            <a:pPr algn="ctr" eaLnBrk="0" hangingPunct="0">
              <a:lnSpc>
                <a:spcPct val="11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 neles há...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ext Box 2"/>
          <p:cNvSpPr txBox="1">
            <a:spLocks noChangeArrowheads="1"/>
          </p:cNvSpPr>
          <p:nvPr/>
        </p:nvSpPr>
        <p:spPr bwMode="auto">
          <a:xfrm>
            <a:off x="228600" y="836613"/>
            <a:ext cx="87630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1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Toda a Terra </a:t>
            </a:r>
          </a:p>
          <a:p>
            <a:pPr algn="ctr" eaLnBrk="0" hangingPunct="0">
              <a:lnSpc>
                <a:spcPct val="11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celebra a Ti, </a:t>
            </a:r>
          </a:p>
          <a:p>
            <a:pPr algn="ctr" eaLnBrk="0" hangingPunct="0">
              <a:lnSpc>
                <a:spcPct val="11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 cânticos </a:t>
            </a:r>
          </a:p>
          <a:p>
            <a:pPr algn="ctr" eaLnBrk="0" hangingPunct="0">
              <a:lnSpc>
                <a:spcPct val="11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 júbilo,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152400" y="908050"/>
            <a:ext cx="8763000" cy="380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 gratos louvores transborda o </a:t>
            </a:r>
          </a:p>
          <a:p>
            <a:pPr algn="ctr">
              <a:lnSpc>
                <a:spcPct val="11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meu coração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179388" y="1125538"/>
            <a:ext cx="8763000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2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Pois tu és </a:t>
            </a:r>
          </a:p>
          <a:p>
            <a:pPr algn="ctr" eaLnBrk="0" hangingPunct="0">
              <a:lnSpc>
                <a:spcPct val="12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Deus </a:t>
            </a:r>
          </a:p>
          <a:p>
            <a:pPr algn="ctr" eaLnBrk="0" hangingPunct="0">
              <a:lnSpc>
                <a:spcPct val="12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Criador!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228600" y="115888"/>
            <a:ext cx="8763000" cy="655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2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Toda a Terra </a:t>
            </a:r>
          </a:p>
          <a:p>
            <a:pPr algn="ctr" eaLnBrk="0" hangingPunct="0">
              <a:lnSpc>
                <a:spcPct val="12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celebra a Ti, </a:t>
            </a:r>
          </a:p>
          <a:p>
            <a:pPr algn="ctr" eaLnBrk="0" hangingPunct="0">
              <a:lnSpc>
                <a:spcPct val="12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 cânticos de júbilo,</a:t>
            </a:r>
          </a:p>
          <a:p>
            <a:pPr algn="ctr" eaLnBrk="0" hangingPunct="0">
              <a:lnSpc>
                <a:spcPct val="12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Pois tu és o Deus criador!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179388" y="1125538"/>
            <a:ext cx="8763000" cy="526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2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Pois tu és </a:t>
            </a:r>
          </a:p>
          <a:p>
            <a:pPr algn="ctr" eaLnBrk="0" hangingPunct="0">
              <a:lnSpc>
                <a:spcPct val="12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Deus </a:t>
            </a:r>
          </a:p>
          <a:p>
            <a:pPr algn="ctr" eaLnBrk="0" hangingPunct="0">
              <a:lnSpc>
                <a:spcPct val="12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Criador!</a:t>
            </a:r>
          </a:p>
          <a:p>
            <a:pPr algn="ctr" eaLnBrk="0" hangingPunct="0">
              <a:lnSpc>
                <a:spcPct val="12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(2x)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228600" y="871538"/>
            <a:ext cx="8763000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2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honra, a glória, </a:t>
            </a:r>
          </a:p>
          <a:p>
            <a:pPr algn="ctr" eaLnBrk="0" hangingPunct="0">
              <a:lnSpc>
                <a:spcPct val="12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força e o poder ao Rei Jesus!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228600" y="446088"/>
            <a:ext cx="8763000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2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o louvor</a:t>
            </a:r>
          </a:p>
          <a:p>
            <a:pPr algn="ctr" eaLnBrk="0" hangingPunct="0">
              <a:lnSpc>
                <a:spcPct val="12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Ao Rei </a:t>
            </a:r>
          </a:p>
          <a:p>
            <a:pPr algn="ctr" eaLnBrk="0" hangingPunct="0">
              <a:lnSpc>
                <a:spcPct val="12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Jesus!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228600" y="944563"/>
            <a:ext cx="8763000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2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honra, a glória, </a:t>
            </a:r>
          </a:p>
          <a:p>
            <a:pPr algn="ctr" eaLnBrk="0" hangingPunct="0">
              <a:lnSpc>
                <a:spcPct val="12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força e o poder ao Rei Jesus!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228600" y="728663"/>
            <a:ext cx="8763000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2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o louvor</a:t>
            </a:r>
          </a:p>
          <a:p>
            <a:pPr algn="ctr" eaLnBrk="0" hangingPunct="0">
              <a:lnSpc>
                <a:spcPct val="12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Ao Rei </a:t>
            </a:r>
          </a:p>
          <a:p>
            <a:pPr algn="ctr" eaLnBrk="0" hangingPunct="0">
              <a:lnSpc>
                <a:spcPct val="12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Jesus!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2"/>
          <p:cNvSpPr txBox="1">
            <a:spLocks noChangeArrowheads="1"/>
          </p:cNvSpPr>
          <p:nvPr/>
        </p:nvSpPr>
        <p:spPr bwMode="auto">
          <a:xfrm>
            <a:off x="228600" y="944563"/>
            <a:ext cx="8763000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2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honra, a glória, </a:t>
            </a:r>
          </a:p>
          <a:p>
            <a:pPr algn="ctr" eaLnBrk="0" hangingPunct="0">
              <a:lnSpc>
                <a:spcPct val="12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força e o poder ao Rei Jesus!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228600" y="728663"/>
            <a:ext cx="8763000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2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o louvor</a:t>
            </a:r>
          </a:p>
          <a:p>
            <a:pPr algn="ctr" eaLnBrk="0" hangingPunct="0">
              <a:lnSpc>
                <a:spcPct val="12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Ao Rei </a:t>
            </a:r>
          </a:p>
          <a:p>
            <a:pPr algn="ctr" eaLnBrk="0" hangingPunct="0">
              <a:lnSpc>
                <a:spcPct val="12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Jesus!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206375" y="1247775"/>
            <a:ext cx="8686800" cy="373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minha vida eu entrego nas tuas mãos, meu Senhor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206375" y="1176338"/>
            <a:ext cx="8686800" cy="380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Pra te exaltar </a:t>
            </a:r>
          </a:p>
          <a:p>
            <a:pPr algn="ctr">
              <a:lnSpc>
                <a:spcPct val="11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 todo </a:t>
            </a:r>
          </a:p>
          <a:p>
            <a:pPr algn="ctr">
              <a:lnSpc>
                <a:spcPct val="11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meu amor.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28600" y="908050"/>
            <a:ext cx="8763000" cy="249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Eu Te louvarei conforme a Tua justiça,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228600" y="765175"/>
            <a:ext cx="8763000" cy="380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cantarei </a:t>
            </a:r>
          </a:p>
          <a:p>
            <a:pPr algn="ctr">
              <a:lnSpc>
                <a:spcPct val="11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louvores pois </a:t>
            </a:r>
          </a:p>
          <a:p>
            <a:pPr algn="ctr">
              <a:lnSpc>
                <a:spcPct val="11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 és altíssimo!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228600" y="914400"/>
            <a:ext cx="8763000" cy="380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1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Celebrarei a Ti,</a:t>
            </a:r>
          </a:p>
          <a:p>
            <a:pPr algn="ctr" eaLnBrk="0" hangingPunct="0">
              <a:lnSpc>
                <a:spcPct val="11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Ó Deus, com meu viver!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179388" y="981075"/>
            <a:ext cx="8763000" cy="380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1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Cantarei e </a:t>
            </a:r>
          </a:p>
          <a:p>
            <a:pPr algn="ctr" eaLnBrk="0" hangingPunct="0">
              <a:lnSpc>
                <a:spcPct val="11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contarei as </a:t>
            </a:r>
          </a:p>
          <a:p>
            <a:pPr algn="ctr" eaLnBrk="0" hangingPunct="0">
              <a:lnSpc>
                <a:spcPct val="11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Tuas obras.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228600" y="944563"/>
            <a:ext cx="8763000" cy="380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1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Pois por tuas mãos foram criados</a:t>
            </a:r>
          </a:p>
          <a:p>
            <a:pPr algn="ctr" eaLnBrk="0" hangingPunct="0">
              <a:lnSpc>
                <a:spcPct val="115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2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Terra céu e mar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ceano">
  <a:themeElements>
    <a:clrScheme name="Oceano 1">
      <a:dk1>
        <a:srgbClr val="010199"/>
      </a:dk1>
      <a:lt1>
        <a:srgbClr val="FFFFFF"/>
      </a:lt1>
      <a:dk2>
        <a:srgbClr val="000099"/>
      </a:dk2>
      <a:lt2>
        <a:srgbClr val="FFFFFF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Ocean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ceano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o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o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o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o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o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o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o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Oceano</Template>
  <TotalTime>269</TotalTime>
  <Words>275</Words>
  <Application>Microsoft Office PowerPoint</Application>
  <PresentationFormat>Apresentação na tela (4:3)</PresentationFormat>
  <Paragraphs>74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3" baseType="lpstr">
      <vt:lpstr>Tahoma</vt:lpstr>
      <vt:lpstr>Arial</vt:lpstr>
      <vt:lpstr>Wingdings</vt:lpstr>
      <vt:lpstr>Calibri</vt:lpstr>
      <vt:lpstr>Oceano</vt:lpstr>
      <vt:lpstr>Consagração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CRISTO, EU QUERO TE EXALTAR</dc:title>
  <dc:creator>User</dc:creator>
  <cp:lastModifiedBy>Paulo</cp:lastModifiedBy>
  <cp:revision>34</cp:revision>
  <dcterms:created xsi:type="dcterms:W3CDTF">2004-12-31T20:39:03Z</dcterms:created>
  <dcterms:modified xsi:type="dcterms:W3CDTF">2012-12-09T13:36:45Z</dcterms:modified>
</cp:coreProperties>
</file>