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7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FF9933"/>
    <a:srgbClr val="33CC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459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6EAAA-CD74-4D6C-BA6B-91A4202F7D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F23C-5760-42B1-AB97-282EFF4615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9D36C-125C-4E33-82BD-067BBE68F8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CB2B-2F6E-4BCB-94C5-B63E01A3DA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302B-8DA9-4449-9CF8-32B9FF5F73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CC057-9390-4391-940A-E17A7FD7BF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76663-360B-4D7F-A76E-26EBB6CB0E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39C5-8608-4F40-8341-C4305B26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23309-0286-429D-B201-3E6A1A9DB2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5042-19E2-4037-AD27-E02259195B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54747-C72D-46D9-BD7C-CEE1188660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14000"/>
          </a:blip>
          <a:srcRect/>
          <a:stretch>
            <a:fillRect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357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4B35F228-B0E8-4C36-A23F-F2536105C9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1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  <a:ea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  <a:ea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  <a:ea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  <a:ea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-26988"/>
            <a:ext cx="8059737" cy="1008063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Coração Igual ao Teu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728788"/>
            <a:ext cx="8675687" cy="3860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 Tu olhares Senhor, pra dentro de mim, nada encontrarás de bom.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Cumprir todo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Teu querer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Igual ao Teu,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15900"/>
            <a:ext cx="8748712" cy="66690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Ensina-me a amar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meu irmão.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olhar com Teus olhos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Perdoar com 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Teu perdão.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88925"/>
            <a:ext cx="8280400" cy="66690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Enche-me com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Teu Espírito.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Endireita os meus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caminhos, ó Deus.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novo coração.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Igual ao Teu,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Mestre.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Igual ao Teu,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Coração disposto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obedecer.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Cumprir todo 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Teu querer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Igual ao Teu,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Coração disposto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obedecer , cumprir todo o Teu querer.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Igual ao Teu (2x) </a:t>
            </a:r>
          </a:p>
          <a:p>
            <a:pPr eaLnBrk="1" hangingPunct="1">
              <a:lnSpc>
                <a:spcPct val="85000"/>
              </a:lnSpc>
              <a:tabLst>
                <a:tab pos="1077913" algn="l"/>
              </a:tabLst>
              <a:defRPr/>
            </a:pPr>
            <a:r>
              <a:rPr lang="pt-BR" sz="4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.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44463"/>
            <a:ext cx="91440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Mas um desejo eu tenho: de ser transformado.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44463"/>
            <a:ext cx="9144000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Preciso tanto do Teu perdão, dá-me um novo coração.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44463"/>
            <a:ext cx="91440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 igual ao Teu, meu Mestre, dá-me um coração igual ao Teu.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5888"/>
            <a:ext cx="91440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Coração disposto a obedecer, cumprir todo o Teu querer, dá-me um coração igual ao Teu.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400" y="152400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 tu olhares,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Senhor,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pra dentro de mim.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Nada encontrarás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 bom.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100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Mas um desejo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Eu tenho: de ser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transformado.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Preciso tanto do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Teu perdão,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6400" y="144463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novo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Coração.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Igual ao Teu,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meu Mestre.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Dá-me um coração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Igual ao Teu,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Coração disposto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obedecer.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400" b="0" i="0" u="none" strike="noStrike" cap="none" normalizeH="0" baseline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400" b="0" i="0" u="none" strike="noStrike" cap="none" normalizeH="0" baseline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-111" charset="0"/>
          </a:defRPr>
        </a:defPPr>
      </a:lstStyle>
    </a:lnDef>
  </a:objectDefaults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84</TotalTime>
  <Words>239</Words>
  <Application>Microsoft Office PowerPoint</Application>
  <PresentationFormat>Apresentação na tela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Comic Sans MS</vt:lpstr>
      <vt:lpstr>ＭＳ Ｐゴシック</vt:lpstr>
      <vt:lpstr>Arial</vt:lpstr>
      <vt:lpstr>Times New Roman</vt:lpstr>
      <vt:lpstr>Wingdings</vt:lpstr>
      <vt:lpstr>Calibri</vt:lpstr>
      <vt:lpstr>Folhas</vt:lpstr>
      <vt:lpstr>Coração Igual ao Teu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CORAÇÃO IGUAL AO TEU</dc:title>
  <dc:creator>Rubens N. Rodrigues</dc:creator>
  <cp:lastModifiedBy>Paulo</cp:lastModifiedBy>
  <cp:revision>21</cp:revision>
  <dcterms:created xsi:type="dcterms:W3CDTF">2003-06-01T20:12:31Z</dcterms:created>
  <dcterms:modified xsi:type="dcterms:W3CDTF">2012-12-09T13:37:00Z</dcterms:modified>
</cp:coreProperties>
</file>