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8CE1A-3259-489E-BB06-AEACA1F18F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4B6B4-60E1-42CE-A9F9-9062B4A0D61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6AD43-2912-4B79-8FA8-3ACDB68043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D0905-347F-448F-BFC6-55D9F08ECF7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29580-C44D-41AE-B4A8-46192CCA39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E34BB-2159-4F79-B74F-779EB91AE4E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52135-166E-4341-B1A6-1345F586D9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424F1-A740-447E-9CE2-864BC42140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7BCD5-9552-4D07-AFFE-939BA4A03A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4D54F-A8A4-4B17-8BD6-CC582128A0C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BB376-38C3-42E8-A97B-142BF1D6AE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240330F-EC0B-4456-8F58-CDA0C7C63BB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Coroado Senhor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9138"/>
            <a:ext cx="8229600" cy="4525962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sentaste à direita de Deus Pai          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 majestade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9525"/>
            <a:ext cx="8229600" cy="4525963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sentaste à direita de Deus Pai          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 majestade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4424362"/>
          </a:xfrm>
        </p:spPr>
        <p:txBody>
          <a:bodyPr/>
          <a:lstStyle/>
          <a:p>
            <a:pPr marL="0" indent="0" algn="ctr" eaLnBrk="1" hangingPunct="1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 majestade Coroado Senhor       És fiel, justo e veraz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15888"/>
            <a:ext cx="8686800" cy="6669087"/>
          </a:xfrm>
        </p:spPr>
        <p:txBody>
          <a:bodyPr/>
          <a:lstStyle/>
          <a:p>
            <a:pPr marL="0" indent="0" algn="ctr" eaLnBrk="1" hangingPunct="1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És meu amo e </a:t>
            </a:r>
          </a:p>
          <a:p>
            <a:pPr marL="0" indent="0" algn="ctr" eaLnBrk="1" hangingPunct="1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meu dono                      Com amor </a:t>
            </a:r>
          </a:p>
          <a:p>
            <a:pPr marL="0" indent="0" algn="ctr" eaLnBrk="1" hangingPunct="1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servirei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6">
      <a:dk1>
        <a:srgbClr val="005A58"/>
      </a:dk1>
      <a:lt1>
        <a:srgbClr val="FFFFFF"/>
      </a:lt1>
      <a:dk2>
        <a:srgbClr val="008080"/>
      </a:dk2>
      <a:lt2>
        <a:srgbClr val="FFFF99"/>
      </a:lt2>
      <a:accent1>
        <a:srgbClr val="006462"/>
      </a:accent1>
      <a:accent2>
        <a:srgbClr val="6D6FC7"/>
      </a:accent2>
      <a:accent3>
        <a:srgbClr val="AAC0C0"/>
      </a:accent3>
      <a:accent4>
        <a:srgbClr val="DADADA"/>
      </a:accent4>
      <a:accent5>
        <a:srgbClr val="AAB8B7"/>
      </a:accent5>
      <a:accent6>
        <a:srgbClr val="6264B4"/>
      </a:accent6>
      <a:hlink>
        <a:srgbClr val="00FFFF"/>
      </a:hlink>
      <a:folHlink>
        <a:srgbClr val="00FF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40</Words>
  <Application>Microsoft Office PowerPoint</Application>
  <PresentationFormat>Apresentação na tela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Design padrão</vt:lpstr>
      <vt:lpstr>Coroado Senhor</vt:lpstr>
      <vt:lpstr>Slide 2</vt:lpstr>
      <vt:lpstr>Slide 3</vt:lpstr>
      <vt:lpstr>Slide 4</vt:lpstr>
    </vt:vector>
  </TitlesOfParts>
  <Company>Joao taca ovo ltda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Coroado Senhor</dc:title>
  <dc:creator>Heider</dc:creator>
  <cp:lastModifiedBy>Paulo</cp:lastModifiedBy>
  <cp:revision>5</cp:revision>
  <dcterms:created xsi:type="dcterms:W3CDTF">2004-02-20T14:57:41Z</dcterms:created>
  <dcterms:modified xsi:type="dcterms:W3CDTF">2012-12-09T13:37:10Z</dcterms:modified>
</cp:coreProperties>
</file>