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sldIdLst>
    <p:sldId id="256" r:id="rId2"/>
    <p:sldId id="301" r:id="rId3"/>
    <p:sldId id="257" r:id="rId4"/>
    <p:sldId id="309" r:id="rId5"/>
    <p:sldId id="259" r:id="rId6"/>
    <p:sldId id="260" r:id="rId7"/>
    <p:sldId id="292" r:id="rId8"/>
    <p:sldId id="293" r:id="rId9"/>
    <p:sldId id="302" r:id="rId10"/>
    <p:sldId id="303" r:id="rId11"/>
    <p:sldId id="310" r:id="rId12"/>
    <p:sldId id="311" r:id="rId13"/>
    <p:sldId id="305" r:id="rId14"/>
    <p:sldId id="306" r:id="rId15"/>
    <p:sldId id="307" r:id="rId16"/>
    <p:sldId id="30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6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21BAC8-DFA3-4431-B778-3EEF056F219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8783638" y="444500"/>
            <a:ext cx="360362" cy="31527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6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" name="Freeform 5"/>
          <p:cNvSpPr>
            <a:spLocks/>
          </p:cNvSpPr>
          <p:nvPr/>
        </p:nvSpPr>
        <p:spPr bwMode="invGray">
          <a:xfrm>
            <a:off x="0" y="292100"/>
            <a:ext cx="9144000" cy="854075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403"/>
              </a:cxn>
              <a:cxn ang="0">
                <a:pos x="1773" y="443"/>
              </a:cxn>
              <a:cxn ang="0">
                <a:pos x="4573" y="176"/>
              </a:cxn>
              <a:cxn ang="0">
                <a:pos x="5760" y="536"/>
              </a:cxn>
              <a:cxn ang="0">
                <a:pos x="5760" y="163"/>
              </a:cxn>
              <a:cxn ang="0">
                <a:pos x="4560" y="29"/>
              </a:cxn>
              <a:cxn ang="0">
                <a:pos x="1987" y="336"/>
              </a:cxn>
              <a:cxn ang="0">
                <a:pos x="0" y="163"/>
              </a:cxn>
            </a:cxnLst>
            <a:rect l="0" t="0" r="r" b="b"/>
            <a:pathLst>
              <a:path w="5760" h="538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" name="Freeform 6"/>
          <p:cNvSpPr>
            <a:spLocks/>
          </p:cNvSpPr>
          <p:nvPr/>
        </p:nvSpPr>
        <p:spPr bwMode="hidden">
          <a:xfrm>
            <a:off x="0" y="2405063"/>
            <a:ext cx="9144000" cy="106997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406"/>
              </a:cxn>
              <a:cxn ang="0">
                <a:pos x="1280" y="645"/>
              </a:cxn>
              <a:cxn ang="0">
                <a:pos x="1627" y="580"/>
              </a:cxn>
              <a:cxn ang="0">
                <a:pos x="4493" y="113"/>
              </a:cxn>
              <a:cxn ang="0">
                <a:pos x="5760" y="606"/>
              </a:cxn>
              <a:cxn ang="0">
                <a:pos x="5760" y="233"/>
              </a:cxn>
              <a:cxn ang="0">
                <a:pos x="4040" y="33"/>
              </a:cxn>
              <a:cxn ang="0">
                <a:pos x="1093" y="433"/>
              </a:cxn>
              <a:cxn ang="0">
                <a:pos x="0" y="246"/>
              </a:cxn>
            </a:cxnLst>
            <a:rect l="0" t="0" r="r" b="b"/>
            <a:pathLst>
              <a:path w="5760" h="674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9" name="Freeform 7"/>
          <p:cNvSpPr>
            <a:spLocks/>
          </p:cNvSpPr>
          <p:nvPr/>
        </p:nvSpPr>
        <p:spPr bwMode="white">
          <a:xfrm>
            <a:off x="2476500" y="1522413"/>
            <a:ext cx="6667500" cy="5335587"/>
          </a:xfrm>
          <a:custGeom>
            <a:avLst/>
            <a:gdLst/>
            <a:ahLst/>
            <a:cxnLst>
              <a:cxn ang="0">
                <a:pos x="0" y="3361"/>
              </a:cxn>
              <a:cxn ang="0">
                <a:pos x="1054" y="295"/>
              </a:cxn>
              <a:cxn ang="0">
                <a:pos x="4200" y="1588"/>
              </a:cxn>
              <a:cxn ang="0">
                <a:pos x="4200" y="2028"/>
              </a:cxn>
              <a:cxn ang="0">
                <a:pos x="1200" y="442"/>
              </a:cxn>
              <a:cxn ang="0">
                <a:pos x="347" y="3361"/>
              </a:cxn>
              <a:cxn ang="0">
                <a:pos x="0" y="3361"/>
              </a:cxn>
            </a:cxnLst>
            <a:rect l="0" t="0" r="r" b="b"/>
            <a:pathLst>
              <a:path w="4200" h="3361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" name="Freeform 8"/>
          <p:cNvSpPr>
            <a:spLocks/>
          </p:cNvSpPr>
          <p:nvPr/>
        </p:nvSpPr>
        <p:spPr bwMode="invGray">
          <a:xfrm>
            <a:off x="0" y="3443288"/>
            <a:ext cx="9144000" cy="3055937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991"/>
              </a:cxn>
              <a:cxn ang="0">
                <a:pos x="1547" y="1818"/>
              </a:cxn>
              <a:cxn ang="0">
                <a:pos x="3253" y="351"/>
              </a:cxn>
              <a:cxn ang="0">
                <a:pos x="5760" y="1537"/>
              </a:cxn>
              <a:cxn ang="0">
                <a:pos x="5760" y="1151"/>
              </a:cxn>
              <a:cxn ang="0">
                <a:pos x="3240" y="84"/>
              </a:cxn>
              <a:cxn ang="0">
                <a:pos x="1573" y="1671"/>
              </a:cxn>
              <a:cxn ang="0">
                <a:pos x="0" y="804"/>
              </a:cxn>
            </a:cxnLst>
            <a:rect l="0" t="0" r="r" b="b"/>
            <a:pathLst>
              <a:path w="5760" h="1925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" name="Freeform 9"/>
          <p:cNvSpPr>
            <a:spLocks/>
          </p:cNvSpPr>
          <p:nvPr/>
        </p:nvSpPr>
        <p:spPr bwMode="white">
          <a:xfrm>
            <a:off x="0" y="3552825"/>
            <a:ext cx="6237288" cy="3365500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0" y="508"/>
              </a:cxn>
              <a:cxn ang="0">
                <a:pos x="1933" y="229"/>
              </a:cxn>
              <a:cxn ang="0">
                <a:pos x="3920" y="1055"/>
              </a:cxn>
              <a:cxn ang="0">
                <a:pos x="3587" y="2082"/>
              </a:cxn>
              <a:cxn ang="0">
                <a:pos x="3947" y="829"/>
              </a:cxn>
              <a:cxn ang="0">
                <a:pos x="2253" y="69"/>
              </a:cxn>
              <a:cxn ang="0">
                <a:pos x="0" y="415"/>
              </a:cxn>
            </a:cxnLst>
            <a:rect l="0" t="0" r="r" b="b"/>
            <a:pathLst>
              <a:path w="4196" h="2120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F83C2802-5280-4713-A6DE-B6362A12F77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45AFF-7A71-4EEC-AA58-3B070C916D4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AE0DB-546B-47C7-B6CE-BEDE408F4A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602E2-D45D-4552-A57D-5D823D95BDE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6A495-6E37-4E7D-A35D-D29E18DA0C3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AFD8-C5DA-402B-8D5B-3DE697CBA6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9565A-DE7E-4DE7-98B2-C59A5973CB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FEB24-FFCF-4D78-AE7E-4B9A4AF665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780E3-F4C1-476F-9970-927932E50D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42703-874A-490D-B174-2DD8DDCF90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E06C-4000-49D4-A5A2-1F09423D43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invGray">
          <a:xfrm>
            <a:off x="8783638" y="444500"/>
            <a:ext cx="360362" cy="31527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1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2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3" name="Freeform 5"/>
          <p:cNvSpPr>
            <a:spLocks/>
          </p:cNvSpPr>
          <p:nvPr/>
        </p:nvSpPr>
        <p:spPr bwMode="invGray">
          <a:xfrm>
            <a:off x="0" y="292100"/>
            <a:ext cx="9144000" cy="854075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403"/>
              </a:cxn>
              <a:cxn ang="0">
                <a:pos x="1773" y="443"/>
              </a:cxn>
              <a:cxn ang="0">
                <a:pos x="4573" y="176"/>
              </a:cxn>
              <a:cxn ang="0">
                <a:pos x="5760" y="536"/>
              </a:cxn>
              <a:cxn ang="0">
                <a:pos x="5760" y="163"/>
              </a:cxn>
              <a:cxn ang="0">
                <a:pos x="4560" y="29"/>
              </a:cxn>
              <a:cxn ang="0">
                <a:pos x="1987" y="336"/>
              </a:cxn>
              <a:cxn ang="0">
                <a:pos x="0" y="163"/>
              </a:cxn>
            </a:cxnLst>
            <a:rect l="0" t="0" r="r" b="b"/>
            <a:pathLst>
              <a:path w="5760" h="538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4" name="Freeform 6"/>
          <p:cNvSpPr>
            <a:spLocks/>
          </p:cNvSpPr>
          <p:nvPr/>
        </p:nvSpPr>
        <p:spPr bwMode="invGray">
          <a:xfrm>
            <a:off x="0" y="2405063"/>
            <a:ext cx="9144000" cy="106997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406"/>
              </a:cxn>
              <a:cxn ang="0">
                <a:pos x="1280" y="645"/>
              </a:cxn>
              <a:cxn ang="0">
                <a:pos x="1627" y="580"/>
              </a:cxn>
              <a:cxn ang="0">
                <a:pos x="4493" y="113"/>
              </a:cxn>
              <a:cxn ang="0">
                <a:pos x="5760" y="606"/>
              </a:cxn>
              <a:cxn ang="0">
                <a:pos x="5760" y="233"/>
              </a:cxn>
              <a:cxn ang="0">
                <a:pos x="4040" y="33"/>
              </a:cxn>
              <a:cxn ang="0">
                <a:pos x="1093" y="433"/>
              </a:cxn>
              <a:cxn ang="0">
                <a:pos x="0" y="246"/>
              </a:cxn>
            </a:cxnLst>
            <a:rect l="0" t="0" r="r" b="b"/>
            <a:pathLst>
              <a:path w="5760" h="674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5" name="Freeform 7"/>
          <p:cNvSpPr>
            <a:spLocks/>
          </p:cNvSpPr>
          <p:nvPr/>
        </p:nvSpPr>
        <p:spPr bwMode="white">
          <a:xfrm>
            <a:off x="2476500" y="1522413"/>
            <a:ext cx="6667500" cy="5335587"/>
          </a:xfrm>
          <a:custGeom>
            <a:avLst/>
            <a:gdLst/>
            <a:ahLst/>
            <a:cxnLst>
              <a:cxn ang="0">
                <a:pos x="0" y="3361"/>
              </a:cxn>
              <a:cxn ang="0">
                <a:pos x="1054" y="295"/>
              </a:cxn>
              <a:cxn ang="0">
                <a:pos x="4200" y="1588"/>
              </a:cxn>
              <a:cxn ang="0">
                <a:pos x="4200" y="2028"/>
              </a:cxn>
              <a:cxn ang="0">
                <a:pos x="1200" y="442"/>
              </a:cxn>
              <a:cxn ang="0">
                <a:pos x="347" y="3361"/>
              </a:cxn>
              <a:cxn ang="0">
                <a:pos x="0" y="3361"/>
              </a:cxn>
            </a:cxnLst>
            <a:rect l="0" t="0" r="r" b="b"/>
            <a:pathLst>
              <a:path w="4200" h="3361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6" name="Freeform 8"/>
          <p:cNvSpPr>
            <a:spLocks/>
          </p:cNvSpPr>
          <p:nvPr/>
        </p:nvSpPr>
        <p:spPr bwMode="white">
          <a:xfrm>
            <a:off x="0" y="3443288"/>
            <a:ext cx="9144000" cy="3055937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991"/>
              </a:cxn>
              <a:cxn ang="0">
                <a:pos x="1547" y="1818"/>
              </a:cxn>
              <a:cxn ang="0">
                <a:pos x="3253" y="351"/>
              </a:cxn>
              <a:cxn ang="0">
                <a:pos x="5760" y="1537"/>
              </a:cxn>
              <a:cxn ang="0">
                <a:pos x="5760" y="1151"/>
              </a:cxn>
              <a:cxn ang="0">
                <a:pos x="3240" y="84"/>
              </a:cxn>
              <a:cxn ang="0">
                <a:pos x="1573" y="1671"/>
              </a:cxn>
              <a:cxn ang="0">
                <a:pos x="0" y="804"/>
              </a:cxn>
            </a:cxnLst>
            <a:rect l="0" t="0" r="r" b="b"/>
            <a:pathLst>
              <a:path w="5760" h="1925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7" name="Freeform 9"/>
          <p:cNvSpPr>
            <a:spLocks/>
          </p:cNvSpPr>
          <p:nvPr/>
        </p:nvSpPr>
        <p:spPr bwMode="white">
          <a:xfrm>
            <a:off x="0" y="3552825"/>
            <a:ext cx="6237288" cy="3365500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0" y="508"/>
              </a:cxn>
              <a:cxn ang="0">
                <a:pos x="1933" y="229"/>
              </a:cxn>
              <a:cxn ang="0">
                <a:pos x="3920" y="1055"/>
              </a:cxn>
              <a:cxn ang="0">
                <a:pos x="3587" y="2082"/>
              </a:cxn>
              <a:cxn ang="0">
                <a:pos x="3947" y="829"/>
              </a:cxn>
              <a:cxn ang="0">
                <a:pos x="2253" y="69"/>
              </a:cxn>
              <a:cxn ang="0">
                <a:pos x="0" y="415"/>
              </a:cxn>
            </a:cxnLst>
            <a:rect l="0" t="0" r="r" b="b"/>
            <a:pathLst>
              <a:path w="4196" h="2120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C8BD5D24-583C-462C-83B9-87D29557ED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Corpo e Família</a:t>
            </a:r>
            <a:endParaRPr lang="pt-BR" sz="7000" b="1" u="sng" dirty="0" smtClean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033588"/>
            <a:ext cx="9144000" cy="2690812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Recebi um novo    coração do Pai,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260350"/>
            <a:ext cx="9144000" cy="44196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Coração regenerado, coração transformado,  coração que é inspirado por Jesus.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-1588" y="260350"/>
            <a:ext cx="9145588" cy="3429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fruto deste novo coração, eu declaro a paz de Cristo,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-1588" y="260350"/>
            <a:ext cx="9145588" cy="3429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abençôo meu irmão, preciosa é a nossa comunhão.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0500" y="188913"/>
            <a:ext cx="8702675" cy="61214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Somos corpo e assim bem ajustados, totalmente ligados, unidos, vivendo em amor.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88913"/>
            <a:ext cx="8713788" cy="5616575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família sem qualquer falsidade, vivendo a verdade, expressando a glória do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87325"/>
            <a:ext cx="9144000" cy="3529013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família vivendo o compromisso do grande amor de Cristo.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713788" cy="4321175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preciso de ti querido irmão, precioso és para mim, querido irmão. (2x)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0350"/>
            <a:ext cx="9144000" cy="44196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Coração regenerado, coração transformado,  coração que é inspirado por Jesus.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588" y="260350"/>
            <a:ext cx="9145588" cy="3429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fruto deste novo coração, eu declaro a paz de Cristo,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-1588" y="260350"/>
            <a:ext cx="9145588" cy="3429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abençôo meu irmão, preciosa é a nossa comunhão.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0500" y="187325"/>
            <a:ext cx="8702675" cy="61214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Somos corpo e assim bem ajustados, totalmente ligados, unidos, vivendo em amor.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88913"/>
            <a:ext cx="8713788" cy="5616575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família sem qualquer falsidade, vivendo a verdade, expressando a glória do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87325"/>
            <a:ext cx="9144000" cy="3529013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família vivendo o compromisso do grande amor de Cristo.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713788" cy="4321175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preciso de ti querido irmão, precioso és para mim, querido irmão.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0350"/>
            <a:ext cx="9144000" cy="2690813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Recebi um novo    coração do Pai,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7">
      <a:dk1>
        <a:srgbClr val="220011"/>
      </a:dk1>
      <a:lt1>
        <a:srgbClr val="FFCC00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AE00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7">
        <a:dk1>
          <a:srgbClr val="220011"/>
        </a:dk1>
        <a:lt1>
          <a:srgbClr val="FFCC00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AE00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225</TotalTime>
  <Words>210</Words>
  <Application>Microsoft Office PowerPoint</Application>
  <PresentationFormat>Apresentação na tela (4:3)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Times New Roman</vt:lpstr>
      <vt:lpstr>Arial</vt:lpstr>
      <vt:lpstr>Calibri</vt:lpstr>
      <vt:lpstr>FITAS</vt:lpstr>
      <vt:lpstr>Corpo e Família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32</cp:revision>
  <dcterms:created xsi:type="dcterms:W3CDTF">2002-11-03T14:04:44Z</dcterms:created>
  <dcterms:modified xsi:type="dcterms:W3CDTF">2012-09-09T19:18:31Z</dcterms:modified>
</cp:coreProperties>
</file>