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4629-0545-407E-844E-0733C9410F68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E995-42EF-498D-8493-1C3A37A12B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E1B4-C8BA-47CC-8964-4434F46A385E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6536-6A80-463C-A6D4-86B3511EFC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544D4-6027-4996-9283-D46C45E70C5B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FC00-FB4B-40B8-BD75-6EB5B0D694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2604A-F30F-4A98-919D-0EB931AB7814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A1854-3F3A-453A-A553-99EAE9EE2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FA90C-1145-4952-8D11-DF54251BFC4F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4C871-ABCB-4176-88DA-CB163E2E8B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B4395-FABC-4D14-A410-1C3398A55904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9C85-D193-417C-9FA5-736665780E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9871-F3E0-4428-AD2C-DA5145212D1F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85DD-C5C4-4AB1-A7CF-E9F9BE3897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CA73-51EB-40D7-B2B0-F69362096C18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4722-238F-4C88-96A7-8DE1359FCD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2782C-8EB9-48A6-BCCE-5E1F3B4D2137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9E6F5-5A6A-4CFB-A192-5A6A846910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92079-DE3C-44AD-91F0-636819205CC6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0771-11F2-4E85-A649-73FC0939C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476D-A8C1-45B4-9C9B-60DC5235F41C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8D114-2CB8-43B8-B6D0-4B0AA4686E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7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2D882366-DE54-410D-A59E-5141B28BD63A}" type="datetime1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BEEFD919-C31B-4C0B-94AC-9B338B7DF8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ítulo 1"/>
          <p:cNvSpPr txBox="1">
            <a:spLocks/>
          </p:cNvSpPr>
          <p:nvPr/>
        </p:nvSpPr>
        <p:spPr bwMode="auto">
          <a:xfrm>
            <a:off x="0" y="765175"/>
            <a:ext cx="9144000" cy="67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Cristãos regozijai com alma 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 e coração cantai </a:t>
            </a:r>
          </a:p>
          <a:p>
            <a:pPr algn="ctr">
              <a:defRPr/>
            </a:pPr>
            <a:r>
              <a:rPr lang="pt-BR" sz="4500" b="1" dirty="0" err="1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Boas-novas</a:t>
            </a: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 vem dizer: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Cristo! Cristo! 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Jesus Cristo já nasceu numa manjedoura está 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Encurvam-se os pastores lá 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Cristo já  nasceu! </a:t>
            </a:r>
          </a:p>
          <a:p>
            <a:pPr algn="ctr">
              <a:defRPr/>
            </a:pPr>
            <a:r>
              <a:rPr lang="pt-BR" sz="45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Já nasceu o Rei!</a:t>
            </a:r>
          </a:p>
          <a:p>
            <a:pPr algn="ctr">
              <a:defRPr/>
            </a:pPr>
            <a:endParaRPr lang="pt-BR" sz="45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-11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52388"/>
            <a:ext cx="9144000" cy="766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CRISTÃOS, REGOZIJAI!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Tema do Office</vt:lpstr>
      <vt:lpstr>CRISTÃOS, REGOZIJAI!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Alegrem-se Cristãos</dc:title>
  <dc:creator>Kyl &amp; Liah</dc:creator>
  <cp:lastModifiedBy>Paulo</cp:lastModifiedBy>
  <cp:revision>16</cp:revision>
  <dcterms:created xsi:type="dcterms:W3CDTF">2009-12-27T15:38:35Z</dcterms:created>
  <dcterms:modified xsi:type="dcterms:W3CDTF">2012-12-09T13:37:20Z</dcterms:modified>
</cp:coreProperties>
</file>