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285" r:id="rId3"/>
    <p:sldId id="269" r:id="rId4"/>
    <p:sldId id="264" r:id="rId5"/>
    <p:sldId id="281" r:id="rId6"/>
    <p:sldId id="282" r:id="rId7"/>
    <p:sldId id="259" r:id="rId8"/>
    <p:sldId id="260" r:id="rId9"/>
    <p:sldId id="283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1" r:id="rId18"/>
    <p:sldId id="262" r:id="rId19"/>
    <p:sldId id="293" r:id="rId20"/>
    <p:sldId id="294" r:id="rId21"/>
    <p:sldId id="263" r:id="rId2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1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62066-F716-4EF8-8D73-A17675E036C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42A80-DEBC-4B79-BD35-5D39A7AA39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3E327-58CD-484E-8E95-871A7EB66C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2D3B0-69B9-4095-9A51-F788185D62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93F3B-70CA-4B2E-BA78-039282BC71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82D12-39C0-4E7A-BCBE-8407D425949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5E0BB-B5DC-4625-9D74-3536A180BE9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0561F-88DD-49B2-9B5C-73975909861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12EFB-05BC-4303-B336-2CC1A2F6274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516C-7B41-4C39-A5A5-BB1FA1AFC6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/>
          </a:blip>
          <a:srcRect/>
          <a:stretch>
            <a:fillRect l="-1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é o Rei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68313" y="1916113"/>
            <a:ext cx="828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é o Rei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toda terra,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adoremos!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331913" y="1047750"/>
            <a:ext cx="6781800" cy="364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é o Rei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toda terra,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louvaremos!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83058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sempre  adoraremos, Aleluia!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sempre exaltaremos, Aleluia!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68313" y="44450"/>
            <a:ext cx="8315325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cruz vitória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deu vestido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autoridade.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morte não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prevaleceu!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476375" y="1279525"/>
            <a:ext cx="60198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poderoso e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 Deus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verdade!</a:t>
            </a:r>
          </a:p>
          <a:p>
            <a:pPr algn="ctr">
              <a:lnSpc>
                <a:spcPct val="110000"/>
              </a:lnSpc>
              <a:defRPr/>
            </a:pPr>
            <a:endParaRPr lang="pt-BR" sz="7000" b="1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619250" y="992188"/>
            <a:ext cx="60198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é o Rei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toda terra,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adoremos!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319213" y="1335088"/>
            <a:ext cx="678180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é o Rei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toda terra,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louvaremos!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95288" y="685800"/>
            <a:ext cx="83058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sempre  adoraremos, Aleluia!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sempre exaltaremos, Aleluia!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55650" y="838200"/>
            <a:ext cx="76962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vive, Ele reina,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é poderoso, Aleluia!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ressuscitou.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55650" y="188913"/>
            <a:ext cx="7620000" cy="667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é digno,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é Santo,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é soberano,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a morte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 triunfou.</a:t>
            </a:r>
          </a:p>
          <a:p>
            <a:pPr algn="ctr">
              <a:defRPr/>
            </a:pPr>
            <a:endParaRPr lang="pt-BR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914400" y="838200"/>
            <a:ext cx="76962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vive, Ele reina,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é poderoso, Aleluia!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ressuscitou.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766763" y="1184275"/>
            <a:ext cx="77660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é o Rei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toda terra,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louvaremos!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000125" y="115888"/>
            <a:ext cx="7100888" cy="714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é digno,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é Santo,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é soberano,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a morte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 triunfou.</a:t>
            </a:r>
          </a:p>
          <a:p>
            <a:pPr algn="ctr">
              <a:lnSpc>
                <a:spcPct val="110000"/>
              </a:lnSpc>
              <a:defRPr/>
            </a:pPr>
            <a:endParaRPr lang="pt-BR" sz="7000" b="1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476375" y="1125538"/>
            <a:ext cx="60960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é o Rei!!!</a:t>
            </a:r>
          </a:p>
          <a:p>
            <a:pPr algn="ctr">
              <a:lnSpc>
                <a:spcPct val="110000"/>
              </a:lnSpc>
              <a:defRPr/>
            </a:pPr>
            <a:endParaRPr lang="pt-BR" sz="7000" b="1" dirty="0"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82575" y="563563"/>
            <a:ext cx="8610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sempre  adoraremos, Aleluia!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sempre exaltaremos, Aleluia!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71550" y="995363"/>
            <a:ext cx="7237413" cy="387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é o Rei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toda terra,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adoremos!</a:t>
            </a:r>
          </a:p>
          <a:p>
            <a:pPr algn="ctr">
              <a:defRPr/>
            </a:pPr>
            <a:r>
              <a:rPr lang="pt-BR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187450" y="1192213"/>
            <a:ext cx="67818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é o Rei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toda terra,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louvaremos!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79388" y="620713"/>
            <a:ext cx="88201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sempre  adoraremos, Aleluia!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sempre exaltaremos, Aleluia!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59788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cruz vitória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deu vestido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autoridade.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morte não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prevaleceu!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63713" y="1063625"/>
            <a:ext cx="60198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poderoso e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um Deus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verdade!</a:t>
            </a:r>
          </a:p>
          <a:p>
            <a:pPr algn="ctr">
              <a:lnSpc>
                <a:spcPct val="110000"/>
              </a:lnSpc>
              <a:defRPr/>
            </a:pPr>
            <a:endParaRPr lang="pt-BR" sz="7000" b="1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692275" y="1136650"/>
            <a:ext cx="60198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 é o Rei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toda terra,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adoremos!</a:t>
            </a:r>
          </a:p>
          <a:p>
            <a:pPr algn="ctr">
              <a:defRPr/>
            </a:pPr>
            <a:r>
              <a:rPr lang="pt-BR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O">
  <a:themeElements>
    <a:clrScheme name="PULSO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259</Words>
  <Application>Microsoft Office PowerPoint</Application>
  <PresentationFormat>Apresentação na tela (4:3)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Times New Roman</vt:lpstr>
      <vt:lpstr>Arial</vt:lpstr>
      <vt:lpstr>Calibri</vt:lpstr>
      <vt:lpstr>Monotype Corsiva</vt:lpstr>
      <vt:lpstr>PULSO</vt:lpstr>
      <vt:lpstr>Cristo é o Rei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 é o Rei</dc:title>
  <dc:creator>teste</dc:creator>
  <cp:lastModifiedBy>Paulo</cp:lastModifiedBy>
  <cp:revision>18</cp:revision>
  <dcterms:created xsi:type="dcterms:W3CDTF">2003-03-02T17:26:19Z</dcterms:created>
  <dcterms:modified xsi:type="dcterms:W3CDTF">2012-12-09T13:37:27Z</dcterms:modified>
</cp:coreProperties>
</file>