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6CB1-4E43-4BAC-BAC3-2140431EE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BB760-34FF-4822-849B-C61220F757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C79BB-AB6E-43BC-A6AA-1EE7B21B7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51D4-7900-47DA-98D0-56F8ABEA61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CAE55-5D93-4BE8-BC47-D9B7F16D93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ADBBB-40F6-4994-86F5-AFA7965DC5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1DC0B-C20A-4BAD-8AAB-03776B3E67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FDF2-E449-490E-8418-033D6A5DAC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B5DC3-475F-42A7-AC28-1208B1E206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6F9F9-A8DE-49AD-871B-B9D67A3488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18DC-84CE-4BC4-95CE-7947D064C4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1645669-429C-491B-BEB0-D339C4EF77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  <a:ea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Cristo, eu quero te exaltar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2033588"/>
            <a:ext cx="82804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Cristo, eu quero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exaltar,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cantar o Teu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da cruz até à morte para então ressuscitar, Cristo eu quero Te exaltar!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Deixaste a Glória do céu pra me ensinar, e da terra até a cruz pra me salvar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da cruz até à morte para então ressuscitar, Cristo eu quero Te exaltar! </a:t>
            </a:r>
            <a:endParaRPr lang="pt-BR" sz="7000" b="1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b="1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lang="pt-BR" sz="28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188913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vieste me salvar, sou tão grato pelo Teu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Deixaste a Glória do céu pra me ensinar, e da terra até a cruz pra me salvar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da cruz até à morte para então ressuscitar, Cristo eu quero Te exaltar!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Cristo, eu quero Te exaltar,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cantar o Teu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 vieste me salvar, sou tão grato pelo Teu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Deixaste a Glória do céu pra me ensinar, e da terra até a cruz pra me salvar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da cruz até à morte para então ressuscitar, Cristo eu quero Te exaltar!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Deixaste a Glória do céu pra me ensinar, e da terra até a cruz pra me salvar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1">
      <a:dk1>
        <a:srgbClr val="000000"/>
      </a:dk1>
      <a:lt1>
        <a:srgbClr val="FFFF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FF99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9">
        <a:dk1>
          <a:srgbClr val="FFCC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DAAE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10">
        <a:dk1>
          <a:srgbClr val="FFCC00"/>
        </a:dk1>
        <a:lt1>
          <a:srgbClr val="FFFFFF"/>
        </a:lt1>
        <a:dk2>
          <a:srgbClr val="000000"/>
        </a:dk2>
        <a:lt2>
          <a:srgbClr val="111111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DAAE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11">
        <a:dk1>
          <a:srgbClr val="000000"/>
        </a:dk1>
        <a:lt1>
          <a:srgbClr val="FFFF00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191</Words>
  <Application>Microsoft Office PowerPoint</Application>
  <PresentationFormat>Apresentação na tela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Estrutura padrão</vt:lpstr>
      <vt:lpstr>Cristo, eu quero te exaltar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15</cp:revision>
  <dcterms:created xsi:type="dcterms:W3CDTF">2004-12-31T20:39:03Z</dcterms:created>
  <dcterms:modified xsi:type="dcterms:W3CDTF">2012-12-09T15:21:40Z</dcterms:modified>
</cp:coreProperties>
</file>