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sldIdLst>
    <p:sldId id="256" r:id="rId2"/>
    <p:sldId id="259" r:id="rId3"/>
    <p:sldId id="257" r:id="rId4"/>
    <p:sldId id="260" r:id="rId5"/>
    <p:sldId id="268" r:id="rId6"/>
    <p:sldId id="269" r:id="rId7"/>
    <p:sldId id="270" r:id="rId8"/>
    <p:sldId id="271" r:id="rId9"/>
    <p:sldId id="272" r:id="rId10"/>
    <p:sldId id="267" r:id="rId1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FFCC00"/>
    <a:srgbClr val="FFCC66"/>
    <a:srgbClr val="FFCC99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57" autoAdjust="0"/>
    <p:restoredTop sz="94660" autoAdjust="0"/>
  </p:normalViewPr>
  <p:slideViewPr>
    <p:cSldViewPr>
      <p:cViewPr varScale="1">
        <p:scale>
          <a:sx n="73" d="100"/>
          <a:sy n="73" d="100"/>
        </p:scale>
        <p:origin x="-120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50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6.xml"/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316" name="Rectangle 1028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1024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4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A2E7773-6C10-4652-94FD-38A0C72ED7F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EDA4B2-B911-4479-970E-4A9472097325}" type="slidenum">
              <a:rPr lang="pt-BR" smtClean="0"/>
              <a:pPr/>
              <a:t>1</a:t>
            </a:fld>
            <a:endParaRPr lang="pt-BR" smtClean="0"/>
          </a:p>
        </p:txBody>
      </p:sp>
      <p:sp>
        <p:nvSpPr>
          <p:cNvPr id="143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C708AE-FB53-4F90-8742-34162DB3D7FB}" type="slidenum">
              <a:rPr lang="pt-BR" smtClean="0"/>
              <a:pPr/>
              <a:t>2</a:t>
            </a:fld>
            <a:endParaRPr lang="pt-BR" smtClean="0"/>
          </a:p>
        </p:txBody>
      </p:sp>
      <p:sp>
        <p:nvSpPr>
          <p:cNvPr id="15363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4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74FF3A-51F8-40E2-BA02-4EF9594FC176}" type="slidenum">
              <a:rPr lang="pt-BR" smtClean="0"/>
              <a:pPr/>
              <a:t>5</a:t>
            </a:fld>
            <a:endParaRPr lang="pt-BR" smtClean="0"/>
          </a:p>
        </p:txBody>
      </p:sp>
      <p:sp>
        <p:nvSpPr>
          <p:cNvPr id="163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E4D614-4442-494B-93EE-EC58F44A4644}" type="slidenum">
              <a:rPr lang="pt-BR" smtClean="0"/>
              <a:pPr/>
              <a:t>6</a:t>
            </a:fld>
            <a:endParaRPr lang="pt-BR" smtClean="0"/>
          </a:p>
        </p:txBody>
      </p:sp>
      <p:sp>
        <p:nvSpPr>
          <p:cNvPr id="174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7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6178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D94A4-7C27-4CD5-BBFE-B6CC45FB702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D70030-06FB-48E0-9F02-E2DDA500ED7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0C3FD-154F-4FE8-B283-4958C80B85A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94882B-6E5B-4D0C-9380-9B78ED4BD01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86D89E-0CB0-4BB9-B00F-5A82C344616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7B72E-639C-403D-A19E-7427B194BCD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CD060-3628-48CA-BEAA-23BAAE1BBB6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20E35-562B-415F-8327-74346C59F2C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5FC14-E6D5-473E-8EDE-B247AA70809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80A8F0-BAEE-4C8C-9E3E-DF27BB3A9DA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D10F40-E975-4162-8786-0FF6ED28484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5152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53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54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354BC2AF-1266-4733-A4B7-FE05CFBF68E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9850"/>
            <a:ext cx="9144000" cy="1014413"/>
          </a:xfrm>
        </p:spPr>
        <p:txBody>
          <a:bodyPr/>
          <a:lstStyle/>
          <a:p>
            <a:pPr eaLnBrk="1" hangingPunct="1">
              <a:defRPr/>
            </a:pPr>
            <a:r>
              <a:rPr lang="pt-BR" sz="6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Dá-me uma nova canção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755650" y="1557338"/>
            <a:ext cx="76962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Dá-me uma nova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canção, nos meus lábios, Senhor,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Um novo louvor,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84213" y="511175"/>
            <a:ext cx="7742237" cy="461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Meu fiel Senhor!</a:t>
            </a:r>
          </a:p>
          <a:p>
            <a:pPr algn="ctr">
              <a:lnSpc>
                <a:spcPct val="14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Meu fiel Senhor! Meu fiel Senhor!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79388" y="635000"/>
            <a:ext cx="8748712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 seja a mais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pura expressão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 um adorador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Rendido aos Teus pés.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527050" y="49213"/>
            <a:ext cx="8077200" cy="547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 faz subir qual águia que voa,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 faz planar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sobre as circunstâncias.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900113" y="708025"/>
            <a:ext cx="7239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Minha confiança está só em Ti,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só em Ti,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meu fiel Senhor.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755650" y="347663"/>
            <a:ext cx="76962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Dá-me uma nova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canção, nos meus lábios, Senhor,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Um novo louvor,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79388" y="563563"/>
            <a:ext cx="8748712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 seja a mais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pura expressão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 um adorador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Rendido aos Teus pés.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23850" y="49213"/>
            <a:ext cx="8580438" cy="547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 faz subir qual águia que voa,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 faz planar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sobre as circunstâncias.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900113" y="419100"/>
            <a:ext cx="7239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Minha confiança está só em Ti,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só em Ti,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meu fiel Senhor.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900113" y="563563"/>
            <a:ext cx="7239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Minha confiança está só em Ti,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só em Ti,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meu fiel Senhor.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rtz">
  <a:themeElements>
    <a:clrScheme name="Quar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Quartz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Quar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r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r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apresentação\Quartz.pot</Template>
  <TotalTime>296</TotalTime>
  <Words>153</Words>
  <Application>Microsoft Office PowerPoint</Application>
  <PresentationFormat>Apresentação na tela (4:3)</PresentationFormat>
  <Paragraphs>36</Paragraphs>
  <Slides>10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Times New Roman</vt:lpstr>
      <vt:lpstr>Arial</vt:lpstr>
      <vt:lpstr>Arial Black</vt:lpstr>
      <vt:lpstr>Wingdings</vt:lpstr>
      <vt:lpstr>Calibri</vt:lpstr>
      <vt:lpstr>Quartz</vt:lpstr>
      <vt:lpstr>Dá-me uma nova canção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Glorifica</dc:title>
  <dc:creator>.</dc:creator>
  <cp:lastModifiedBy>Paulo</cp:lastModifiedBy>
  <cp:revision>23</cp:revision>
  <dcterms:created xsi:type="dcterms:W3CDTF">2003-02-21T18:05:37Z</dcterms:created>
  <dcterms:modified xsi:type="dcterms:W3CDTF">2012-12-09T13:37:36Z</dcterms:modified>
</cp:coreProperties>
</file>