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70" r:id="rId8"/>
    <p:sldId id="267" r:id="rId9"/>
    <p:sldId id="268" r:id="rId10"/>
    <p:sldId id="269" r:id="rId11"/>
    <p:sldId id="271" r:id="rId12"/>
    <p:sldId id="272" r:id="rId13"/>
  </p:sldIdLst>
  <p:sldSz cx="9144000" cy="6858000" type="screen4x3"/>
  <p:notesSz cx="6858000" cy="9144000"/>
  <p:defaultTextStyle>
    <a:defPPr>
      <a:defRPr lang="pt-BR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Garamond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Garamond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Garamond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Garamond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Garamond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3300"/>
    <a:srgbClr val="FFFF00"/>
    <a:srgbClr val="99CCFF"/>
    <a:srgbClr val="6699FF"/>
    <a:srgbClr val="CC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38" autoAdjust="0"/>
  </p:normalViewPr>
  <p:slideViewPr>
    <p:cSldViewPr>
      <p:cViewPr varScale="1">
        <p:scale>
          <a:sx n="69" d="100"/>
          <a:sy n="69" d="100"/>
        </p:scale>
        <p:origin x="-141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5E994-3555-49AA-8927-08CC556C2F3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C51CA-D4B4-4228-8CCA-8294112EEF2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F2BF4-94A4-44CC-8425-64C824A674B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FE1505-0BA7-474E-8717-3B3784D09E5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713271-51E7-4043-8231-A57A592CBDD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128AC6-2397-476B-BCDE-3837B5AC70B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65BD28-0D37-4426-AB9A-2F4A187D996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DC0DE8-A55A-4104-8B08-05DD6407E41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8BD04F-8CBC-4258-95E4-BF68B1FBA34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994352-581E-48C1-A89C-C41512A47D9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18E1F-A0F5-4586-850A-DA86C3073FB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fld id="{67780141-91B1-4369-B4DF-C2EB2BB6A3B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60413" y="-315913"/>
            <a:ext cx="7772400" cy="1470026"/>
          </a:xfrm>
        </p:spPr>
        <p:txBody>
          <a:bodyPr/>
          <a:lstStyle/>
          <a:p>
            <a:pPr eaLnBrk="1" hangingPunct="1">
              <a:defRPr/>
            </a:pPr>
            <a:r>
              <a:rPr lang="pt-BR" u="sng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Dá-me, ó Deus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95288" y="1485900"/>
            <a:ext cx="8748712" cy="53276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Dá-me, ó Deus,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um coração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cheio de amor,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Cheio de adoração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 Ti, Senhor.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07950" y="765175"/>
            <a:ext cx="91440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 louvarei, Senhor.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 adorarei, Jesus,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de todo coração.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79388" y="620713"/>
            <a:ext cx="8964612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 louvarei, Senhor.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 adorarei, Jesus,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enquanto eu viver.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34925" y="765175"/>
            <a:ext cx="91440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 louvarei, Senhor.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 adorarei, Jesus,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de todo coração.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252413" y="908050"/>
            <a:ext cx="8891587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 louvarei, Jesus,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Não apenas quando eu cantar,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endParaRPr lang="pt-BR" sz="96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Monotype Corsiv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254000" y="188913"/>
            <a:ext cx="8639175" cy="640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Mas em todos os momentos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 me levares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 passar.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252413" y="765175"/>
            <a:ext cx="91440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 louvarei, Senhor.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 adorarei, Jesus,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enquanto eu viver.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4925" y="765175"/>
            <a:ext cx="91440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 louvarei, Senhor.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 adorarei, Jesus,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de todo coração.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188913"/>
            <a:ext cx="9072563" cy="6742112"/>
          </a:xfrm>
        </p:spPr>
        <p:txBody>
          <a:bodyPr/>
          <a:lstStyle/>
          <a:p>
            <a:pPr eaLnBrk="1" hangingPunct="1">
              <a:lnSpc>
                <a:spcPct val="7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Dá-me, ó Deus,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um coração cheio 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de amor,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Cheio de adoração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 Ti, Senhor.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79388" y="908050"/>
            <a:ext cx="8891587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 louvarei, Jesus,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Não apenas quando eu cantar,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endParaRPr lang="pt-BR" sz="96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Monotype Corsiv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468313" y="260350"/>
            <a:ext cx="8243887" cy="652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Mas em todos os momentos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 me levares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 passar.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-36513" y="908050"/>
            <a:ext cx="9144001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 louvarei, Senhor.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 adorarei, Jesus,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enquanto eu viver.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luxo">
  <a:themeElements>
    <a:clrScheme name="Fluxo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Fluxo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Garamond" pitchFamily="18" charset="0"/>
          </a:defRPr>
        </a:defPPr>
      </a:lstStyle>
    </a:lnDef>
  </a:objectDefaults>
  <a:extraClrSchemeLst>
    <a:extraClrScheme>
      <a:clrScheme name="Fluxo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luxo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luxo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luxo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luxo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luxo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luxo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luxo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uxo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Fluxo</Template>
  <TotalTime>158</TotalTime>
  <Words>170</Words>
  <Application>Microsoft Office PowerPoint</Application>
  <PresentationFormat>Apresentação na tela (4:3)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Garamond</vt:lpstr>
      <vt:lpstr>Arial</vt:lpstr>
      <vt:lpstr>Wingdings</vt:lpstr>
      <vt:lpstr>Calibri</vt:lpstr>
      <vt:lpstr>Monotype Corsiva</vt:lpstr>
      <vt:lpstr>Fluxo</vt:lpstr>
      <vt:lpstr>Dá-me, ó Deus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Joao taca ovo ltda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Dá-me, ó Deus</dc:title>
  <dc:creator>Heider</dc:creator>
  <cp:lastModifiedBy>Paulo</cp:lastModifiedBy>
  <cp:revision>13</cp:revision>
  <dcterms:created xsi:type="dcterms:W3CDTF">2003-04-11T20:52:11Z</dcterms:created>
  <dcterms:modified xsi:type="dcterms:W3CDTF">2012-12-09T13:39:33Z</dcterms:modified>
</cp:coreProperties>
</file>