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3" r:id="rId3"/>
    <p:sldId id="320" r:id="rId4"/>
    <p:sldId id="324" r:id="rId5"/>
    <p:sldId id="321" r:id="rId6"/>
    <p:sldId id="325" r:id="rId7"/>
    <p:sldId id="329" r:id="rId8"/>
    <p:sldId id="330" r:id="rId9"/>
    <p:sldId id="322" r:id="rId10"/>
    <p:sldId id="326" r:id="rId11"/>
    <p:sldId id="327" r:id="rId12"/>
    <p:sldId id="32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FF"/>
    <a:srgbClr val="9999FF"/>
    <a:srgbClr val="99CCFF"/>
    <a:srgbClr val="CCCCFF"/>
    <a:srgbClr val="006600"/>
    <a:srgbClr val="003300"/>
    <a:srgbClr val="80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9" autoAdjust="0"/>
    <p:restoredTop sz="94660" autoAdjust="0"/>
  </p:normalViewPr>
  <p:slideViewPr>
    <p:cSldViewPr>
      <p:cViewPr>
        <p:scale>
          <a:sx n="90" d="100"/>
          <a:sy n="90" d="100"/>
        </p:scale>
        <p:origin x="-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7D00-0B04-4713-BA69-C3AA911CA5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3849-936D-4271-AFD7-9EC570B424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7145B-ADB2-485F-9ADB-80C8BBE2FC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52C93-BFE0-4695-A0D9-9111BEA5E5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26372-EEA7-48C9-912C-5FF361A38A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80A9-B9EC-4D64-8837-82CAF6931C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2C2D6-F460-4A6E-BE85-D03485BE94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A88DD-5096-42BF-B2FA-85E69376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1D6A0-E2CD-481D-94B5-0981FDBF88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17209-595F-43CC-A770-747C7B9E1F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A7BB4-ADDD-4615-9D45-382D9FCAED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5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622E31F-808D-4C28-9F67-9656D8A67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7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todas</a:t>
            </a:r>
            <a:r>
              <a:rPr lang="en-US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as </a:t>
            </a:r>
            <a:r>
              <a:rPr lang="en-US" sz="7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tribos</a:t>
            </a:r>
            <a:endParaRPr lang="en-US" sz="7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endParaRPr lang="en-US" sz="7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as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tribos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povos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raças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muitos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virão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Te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louvar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7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Dons e talentos queremos consagrar e a vida no Teu altar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Teu louvor!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6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/>
            </a:r>
            <a:br>
              <a:rPr lang="en-US" sz="6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endParaRPr lang="pt-BR" sz="6000" b="1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seja sempre o Cordeiro,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Filho de Deus,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Raiz de Davi.</a:t>
            </a:r>
            <a:endParaRPr lang="pt-BR" sz="7000" b="1" dirty="0" err="1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seja o Seu Santo nome,</a:t>
            </a:r>
          </a:p>
          <a:p>
            <a:pPr algn="ctr">
              <a:lnSpc>
                <a:spcPct val="115000"/>
              </a:lnSpc>
              <a:defRPr/>
            </a:pPr>
            <a:endParaRPr lang="en-US" sz="7000" b="1" dirty="0" err="1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Jesus, presente aqui! (3x)</a:t>
            </a:r>
            <a:endParaRPr lang="pt-BR" sz="7000" b="1" dirty="0" err="1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solidFill>
            <a:schemeClr val="bg1">
              <a:alpha val="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tantas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culturas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línguas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e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nações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algn="ctr"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tempo e no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espaço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virão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Te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adorar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 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seja sempre o Cordeiro,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Filho de Deus,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Raiz de Davi.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seja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Santo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nome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Jesus,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presente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aqui</a:t>
            </a:r>
            <a:r>
              <a:rPr lang="en-US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! </a:t>
            </a:r>
            <a:endParaRPr lang="pt-BR" sz="7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endParaRPr lang="en-US" sz="10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  <a:defRPr/>
            </a:pPr>
            <a:endParaRPr lang="en-US" sz="10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Remidos comprados,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grande multidão,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muitos virão Te louvar.</a:t>
            </a:r>
          </a:p>
          <a:p>
            <a:pPr algn="ctr">
              <a:lnSpc>
                <a:spcPct val="115000"/>
              </a:lnSpc>
              <a:defRPr/>
            </a:pPr>
            <a:endParaRPr lang="en-US" sz="6000" b="1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/>
            </a:r>
            <a:b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endParaRPr lang="pt-BR" sz="3800" b="1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Povo escolhido Teu reino e nação,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 tempo e no espaço virão Te adorar!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6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/>
            </a:r>
            <a:br>
              <a:rPr lang="en-US" sz="6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endParaRPr lang="pt-BR" sz="6000" b="1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seja sempre o Cordeiro,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Filho de Deus,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Raiz de Davi.</a:t>
            </a:r>
            <a:endParaRPr lang="pt-BR" sz="7000" b="1" dirty="0" err="1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seja o Seu Santo nome,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Jesus, presente aqui! </a:t>
            </a:r>
            <a:endParaRPr lang="pt-BR" sz="7000" b="1" dirty="0" err="1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 nós só nos cabe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tudo dedicar,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oferta suave ao Senhor.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7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173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Calibri</vt:lpstr>
      <vt:lpstr>Verdana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47</cp:revision>
  <dcterms:created xsi:type="dcterms:W3CDTF">2005-02-16T13:05:35Z</dcterms:created>
  <dcterms:modified xsi:type="dcterms:W3CDTF">2012-12-23T13:46:15Z</dcterms:modified>
</cp:coreProperties>
</file>