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6" r:id="rId4"/>
    <p:sldId id="277" r:id="rId5"/>
    <p:sldId id="265" r:id="rId6"/>
    <p:sldId id="259" r:id="rId7"/>
    <p:sldId id="282" r:id="rId8"/>
    <p:sldId id="278" r:id="rId9"/>
    <p:sldId id="260" r:id="rId10"/>
    <p:sldId id="261" r:id="rId11"/>
    <p:sldId id="283" r:id="rId12"/>
    <p:sldId id="279" r:id="rId13"/>
    <p:sldId id="262" r:id="rId14"/>
    <p:sldId id="264" r:id="rId15"/>
    <p:sldId id="263" r:id="rId16"/>
    <p:sldId id="284" r:id="rId17"/>
    <p:sldId id="280" r:id="rId18"/>
    <p:sldId id="285" r:id="rId19"/>
    <p:sldId id="281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00124-D976-497C-91B4-B486E33269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E5713-907A-4A62-B402-4566B781C4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2882A-CBDC-4949-ADA0-8ED1CDA8B3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78077-1C36-4779-B126-ADDCB5477A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E7B0F-1931-4420-BDEF-6EE260ABCC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D0040-4074-443C-B110-04F987D50B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67670-C40F-469B-821A-93A41ACAC3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86F94-E739-43C0-8F20-6FE64AB008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39DC4-8E81-4922-A0D8-66726C6242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86C40-E905-4FA0-A77F-F70175E44B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1CA5F-7A46-4D10-AAB8-A88CB1363A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11000" contrast="13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E097C872-6B5D-46FB-A453-32636BE30F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89038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Dê Ao Senhor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15900" y="1477963"/>
            <a:ext cx="8748713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e de volta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você terá, medida recalcada, sacudida e transbordante.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79388" y="-26988"/>
            <a:ext cx="8763000" cy="520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tenha pena e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se arrependa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a viúva da bíblia que deu tudo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que tinha.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15900" y="765175"/>
            <a:ext cx="8748713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e de volta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você terá, medida recalcada, sacudida e transbordante.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752600" y="563563"/>
            <a:ext cx="5791200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e de volta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você terá,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der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9750" y="708025"/>
            <a:ext cx="8153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Muitos roubam Deus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Nas ofertas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nos dízimos,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52488" y="708025"/>
            <a:ext cx="7391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ainda querem entender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porque as bênçãos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têm recebido.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79388" y="384175"/>
            <a:ext cx="878522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Mas a vida abundante e prosperidade têm o que prova o seu amor dando tudo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563563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e de volta  você terá, medida recalcada, sacudida e transbordante.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660525" y="708025"/>
            <a:ext cx="5791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e de volta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você terá,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der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900113" y="44450"/>
            <a:ext cx="73914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e de volta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você terá,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Medida recalcada,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sacudida e transbordante.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58888" y="779463"/>
            <a:ext cx="6624637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e de volta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você terá,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der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27088" y="635000"/>
            <a:ext cx="7667625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e de volta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você terá,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der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15900" y="836613"/>
            <a:ext cx="8748713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e de volta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você terá, medida recalcada, sacudida e transbordante.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455738" y="765175"/>
            <a:ext cx="614045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e de volta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você terá,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der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95288" y="85725"/>
            <a:ext cx="8280400" cy="520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com amor,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com fé,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com alegria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com sorriso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rosto.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55650" y="44450"/>
            <a:ext cx="7696200" cy="520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ao Senhor como Ele dá pra você.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você dá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reflete a sua gratidão.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00113" y="44450"/>
            <a:ext cx="7391400" cy="520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e de volta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você terá,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Medida recalcada,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sacudida e transbordante.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733550" y="563563"/>
            <a:ext cx="5791200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e de volta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você terá,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der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36625" y="30163"/>
            <a:ext cx="6948488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coração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o melhor,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Dê ao Senhor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então a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bênção terás.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7">
      <a:dk1>
        <a:srgbClr val="000044"/>
      </a:dk1>
      <a:lt1>
        <a:srgbClr val="00CC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00AE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7">
        <a:dk1>
          <a:srgbClr val="000044"/>
        </a:dk1>
        <a:lt1>
          <a:srgbClr val="00CC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00AE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351</TotalTime>
  <Words>271</Words>
  <Application>Microsoft Office PowerPoint</Application>
  <PresentationFormat>Apresentação na tela (4:3)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Times New Roman</vt:lpstr>
      <vt:lpstr>Arial</vt:lpstr>
      <vt:lpstr>Arial Black</vt:lpstr>
      <vt:lpstr>Wingdings</vt:lpstr>
      <vt:lpstr>Calibri</vt:lpstr>
      <vt:lpstr>Quartz</vt:lpstr>
      <vt:lpstr>Dê Ao Senhor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34</cp:revision>
  <dcterms:created xsi:type="dcterms:W3CDTF">2003-02-21T18:05:37Z</dcterms:created>
  <dcterms:modified xsi:type="dcterms:W3CDTF">2012-12-09T13:39:44Z</dcterms:modified>
</cp:coreProperties>
</file>