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1"/>
  </p:handoutMasterIdLst>
  <p:sldIdLst>
    <p:sldId id="258" r:id="rId2"/>
    <p:sldId id="257" r:id="rId3"/>
    <p:sldId id="259" r:id="rId4"/>
    <p:sldId id="277" r:id="rId5"/>
    <p:sldId id="308" r:id="rId6"/>
    <p:sldId id="309" r:id="rId7"/>
    <p:sldId id="279" r:id="rId8"/>
    <p:sldId id="310" r:id="rId9"/>
    <p:sldId id="311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8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404CCC0-5C8C-4124-A91D-5567C360BFF4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E9096B4-19FC-4243-959E-7641BE290F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88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62956F-2E48-49CA-8968-BA2D3BDD7C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A851C-D124-443C-BBC3-F66C152EE3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F7405-DA54-4ADE-B231-66266DD50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899D-065E-445D-A923-910CFEDC0D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3329-229E-4F00-9847-3181261248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68C12-9599-4162-AFE9-61FE99B070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06365-B7C7-4CD1-9E9D-74270A4011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5A6B4-8E8E-40F6-A916-A20448E76D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74F69-3857-4C3A-B464-E7FC9F43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9932-6A5D-4FC7-AF37-8ED740EDE3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8E39-CA8E-473B-93B0-1A251EF77F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charset="0"/>
              </a:defRPr>
            </a:lvl1pPr>
          </a:lstStyle>
          <a:p>
            <a:pPr>
              <a:defRPr/>
            </a:pPr>
            <a:fld id="{B2DEA59C-C1A0-4DA7-A090-B1EBB25F14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783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78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78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De bem com a vida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8925"/>
            <a:ext cx="8229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Bati de frente com você,</a:t>
            </a:r>
          </a:p>
          <a:p>
            <a:pPr algn="ctr"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coração sentiu que ia acontecer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229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Bati de frente com você,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coração sentiu que ia acontecer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57200" y="506413"/>
            <a:ext cx="8229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Um sentimento forte entre você e eu: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Foi emoção demais pra mim.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Falaram tanto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de você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Que eu não resisti e quis te Conhecer,	</a:t>
            </a:r>
            <a:r>
              <a:rPr lang="pt-BR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Você é infinitamente mais amor,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pulsação,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vida...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Bastou um toque desse teu amor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Pra me tirar de vez da solidão,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28600" y="115888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Eu descobri: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Você é a razão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Pra me deixar de bem com a vida.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28600" y="333375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Jesus entrou na minha vida, sim,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Ele é bem mais do que um sonho bom,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4450" y="44450"/>
            <a:ext cx="8991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Porque Ele é tão real e vive em mim,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nosso amor não vai ter fim!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nosso amor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vai...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nosso amor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vai...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361950"/>
            <a:ext cx="8229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Um sentimento forte entre você e eu: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Foi emoção demais pra mim.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Falaram tanto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de você que eu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resisti e quis te Conhecer,	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Você é infinitamente mais amor,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pulsação,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vida...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Bastou um toque desse teu amor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Pra me tirar de vez da solidão,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Eu descobri: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Você é a razão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Pra me deixar de bem com a vida.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Jesus entrou na minha vida, sim,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Ele é bem mais do que um sonho bom,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450" y="115888"/>
            <a:ext cx="8991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Porque Ele é tão real e vive em mim,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nosso amor não vai ter fim!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Vive em mim!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nosso amor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6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vai...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uxo">
  <a:themeElements>
    <a:clrScheme name="Flux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Flux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Flux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x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129</TotalTime>
  <Words>294</Words>
  <Application>Microsoft Office PowerPoint</Application>
  <PresentationFormat>Apresentação na tela (4:3)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Garamond</vt:lpstr>
      <vt:lpstr>Arial</vt:lpstr>
      <vt:lpstr>Wingdings</vt:lpstr>
      <vt:lpstr>Calibri</vt:lpstr>
      <vt:lpstr>Arial Unicode MS</vt:lpstr>
      <vt:lpstr>Monotype Corsiva</vt:lpstr>
      <vt:lpstr>Fluxo</vt:lpstr>
      <vt:lpstr>De bem com a vida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22</cp:revision>
  <dcterms:created xsi:type="dcterms:W3CDTF">2004-12-31T20:39:03Z</dcterms:created>
  <dcterms:modified xsi:type="dcterms:W3CDTF">2012-12-23T13:46:02Z</dcterms:modified>
</cp:coreProperties>
</file>