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D531-92D4-4283-8650-0C47A067C9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CE9AF-21C5-4CA5-B3D4-3240EE0D7E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71DC0-EDCB-44E2-A9E8-069E1B519B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5C32-25D2-4D6A-9FBD-1740DC5AF87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8C13C-2AB3-4C11-B641-61A950485B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F9B6-D6BE-48AB-914C-0BC61B4B88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328C6-D569-468E-9F4F-97136E9CBC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FCE7F-F283-4830-954E-888B4A7C66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FD5C4-06D1-4FFE-9298-39433CED17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F803B-EB5D-4F55-93DF-E52E89D442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1D4B3-1645-4E5E-B475-573B006F4B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8000"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5C67592-7339-478C-9FB0-8A92C9CD83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-161925"/>
            <a:ext cx="914400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5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Declaramos</a:t>
            </a:r>
            <a:endParaRPr lang="en-US" sz="50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Declaramos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aqui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glória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do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Senhor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Sua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graça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é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manifesta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Está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presente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o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seu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amor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Corações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quebrarão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Almas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vão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se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derramar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 o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Espírito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de Deus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reinará</a:t>
            </a:r>
            <a:endParaRPr lang="pt-BR" sz="5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0" y="-100013"/>
            <a:ext cx="8991600" cy="798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Profetizamos salvação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Total libertação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Quebramos as cadeias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Em nome de Jesus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Aqui não há lugar pro mal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Aqui reina a luz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Entronizamos Cristo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o nosso Rei.</a:t>
            </a:r>
            <a:r>
              <a:rPr lang="en-US" sz="4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pitchFamily="34" charset="0"/>
                <a:cs typeface="Times New Roman" pitchFamily="18" charset="0"/>
              </a:rPr>
            </a:br>
            <a:endParaRPr lang="pt-BR" sz="4800" b="1" dirty="0">
              <a:solidFill>
                <a:srgbClr val="33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0" y="-171450"/>
            <a:ext cx="8991600" cy="717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Nos rendemos aos teus pés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Pois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sabemos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Tu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és</a:t>
            </a:r>
            <a:endParaRPr lang="en-US" sz="5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Poderoso para transformar o mundo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Nada pode impedir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Teu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Espírito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de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agir</a:t>
            </a:r>
            <a:endParaRPr lang="en-US" sz="5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Operando maravilhas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Transformando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corações</a:t>
            </a:r>
            <a:r>
              <a:rPr lang="en-US" sz="5000" b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en-US" sz="5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0113" y="2071688"/>
            <a:ext cx="7416800" cy="1862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Operando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maravilhas</a:t>
            </a:r>
            <a:endParaRPr lang="en-US" sz="5000" b="1" dirty="0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15000"/>
              </a:lnSpc>
              <a:defRPr/>
            </a:pP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Transformando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sz="5000" b="1" dirty="0" err="1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orações</a:t>
            </a:r>
            <a:r>
              <a:rPr lang="en-US" sz="5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5000" b="1" dirty="0" err="1">
              <a:solidFill>
                <a:srgbClr val="F8F8F8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91</Words>
  <Application>Microsoft Office PowerPoint</Application>
  <PresentationFormat>Apresentação na tela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Arial Rounded MT Bold</vt:lpstr>
      <vt:lpstr>Times New Roman</vt:lpstr>
      <vt:lpstr>Design padrão</vt:lpstr>
      <vt:lpstr>Slide 1</vt:lpstr>
      <vt:lpstr>Slide 2</vt:lpstr>
      <vt:lpstr>Slide 3</vt:lpstr>
      <vt:lpstr>Slide 4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Paulo</cp:lastModifiedBy>
  <cp:revision>5</cp:revision>
  <dcterms:created xsi:type="dcterms:W3CDTF">2007-01-22T12:06:29Z</dcterms:created>
  <dcterms:modified xsi:type="dcterms:W3CDTF">2012-12-23T13:46:21Z</dcterms:modified>
</cp:coreProperties>
</file>