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ED900"/>
    <a:srgbClr val="F4EE00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7214-348A-4762-9EA2-07A9B024C278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31A48-46C2-43D1-A55B-EA16C4056F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74B5-7420-4352-A192-59CC5FB2E2D1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9610-9EF2-430E-9A74-533FBD65D8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3746-18C2-459E-9A37-CF159CB830B9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F18A-2FCF-4657-B7CA-2B1F9B5DD3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A1F8B-4597-40CE-A152-A347DB2AA3E1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A410-39FC-4E17-B6F2-A84C87B940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6CF2-332E-4FB5-88A6-C9B083444C6C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AD50-FE9D-4441-93A6-B7F98F7BED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89E0A-D564-407E-B4A9-1050C4E1F376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544BD-AAE8-48B5-A6BA-14A2C29F62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10841-2674-4F46-80BF-21F797BBCCF6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EC5A9-06CE-4229-B87E-36C7DA10FF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F0B05-A171-4665-B577-A8D2B373122A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F4923-7B46-47CF-8366-B02E09D3C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C7B5B-0607-46E1-8AF5-8B1044D584AC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7BE3C-B854-46FB-90D8-24D9107096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996D8-3FEE-4BF0-8AD0-0E349A55B3AE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7F399-8ED0-4E9B-9E9B-1136CC21E4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EBB7-D3A5-47EE-825D-1C0247CD6151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66357-9901-43C6-BE76-7698AA2DB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1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A57293-3BBB-4EE2-BB95-A852E14D8E4D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D5A106-978A-440C-93D6-B3777C15A4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71563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DEUS É REAL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" y="1412875"/>
            <a:ext cx="8786813" cy="518477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pt-BR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 eu fosse contar o que de alguém ouvi, poderia um detalhe esquecer.</a:t>
            </a:r>
          </a:p>
          <a:p>
            <a:pPr algn="ctr">
              <a:defRPr/>
            </a:pPr>
            <a:r>
              <a:rPr lang="pt-BR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Pois quando se conta algo que não se viu, muita gente talvez não vá crer.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765175"/>
            <a:ext cx="8786813" cy="532765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Mas o que senti com o toque da fé e até com os olhos da alma eu vi.</a:t>
            </a:r>
          </a:p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Dê um tempo e escute, verá afinal, que o Deus que eu achei é real.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r>
              <a:rPr lang="pt-BR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 Deus que o mundo tão lindo criou muito amou a você e a mim. </a:t>
            </a:r>
          </a:p>
          <a:p>
            <a:pPr algn="ctr">
              <a:defRPr/>
            </a:pPr>
            <a:r>
              <a:rPr lang="pt-BR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 isso Seu Filho ao mundo mandou nos trazer salvação que é sem fim.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765175"/>
            <a:ext cx="8786813" cy="5327650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Mas o que senti com o toque da fé e até com os olhos da alma eu vi.</a:t>
            </a:r>
          </a:p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Deixa claro Ele vive em meu coração, encontrei seu perdão e a paz sem igual.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Digo então que meu Deus é real! Sim Deus é real!</a:t>
            </a:r>
          </a:p>
          <a:p>
            <a:pPr algn="ctr">
              <a:defRPr/>
            </a:pPr>
            <a:r>
              <a:rPr lang="pt-BR" sz="6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Deus é real!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156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DEUS É REAL</vt:lpstr>
      <vt:lpstr>Slide 2</vt:lpstr>
      <vt:lpstr>Slide 3</vt:lpstr>
      <vt:lpstr>Slide 4</vt:lpstr>
      <vt:lpstr>Slide 5</vt:lpstr>
    </vt:vector>
  </TitlesOfParts>
  <Company>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CÂNTICO DE MARIA</dc:title>
  <dc:creator>-</dc:creator>
  <cp:lastModifiedBy>Paulo</cp:lastModifiedBy>
  <cp:revision>8</cp:revision>
  <dcterms:created xsi:type="dcterms:W3CDTF">2008-12-24T16:17:10Z</dcterms:created>
  <dcterms:modified xsi:type="dcterms:W3CDTF">2012-12-23T13:46:42Z</dcterms:modified>
</cp:coreProperties>
</file>