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60" r:id="rId3"/>
    <p:sldId id="257" r:id="rId4"/>
    <p:sldId id="261" r:id="rId5"/>
    <p:sldId id="259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FF9FF"/>
    <a:srgbClr val="9999FF"/>
    <a:srgbClr val="99CCFF"/>
    <a:srgbClr val="CC9900"/>
    <a:srgbClr val="FFCC66"/>
    <a:srgbClr val="800000"/>
    <a:srgbClr val="3366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4AFB0-5F16-4AFE-AB7C-FE142E0235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E8AC-2702-41B5-A8EA-D9B5F7CC4E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668B8-94A3-4822-A33F-CEAF680DC2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B6F7A-1ADE-4BB1-9C09-BD32993DF1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0726D-900B-4974-B316-2DC5377F33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0B189-97BA-43C3-885A-2E01C529E2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5C97E-18CA-483D-B112-EA7A6E4A04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2DE9F-5EDE-4F0D-9BD8-F5C2570FD3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38668-F057-4CAA-958E-C48F30BDB9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624D4-05A4-4BC9-B57D-F9006D4E53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2FB45-0C56-4821-82DD-4268E6D04B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BD9C568-E6B6-4430-9B79-D78FAB2788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9144000" cy="577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enviou</a:t>
            </a:r>
            <a:r>
              <a:rPr lang="pt-BR" sz="2000" b="1" u="sng" dirty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  </a:t>
            </a:r>
          </a:p>
          <a:p>
            <a:pPr algn="ctr">
              <a:lnSpc>
                <a:spcPct val="115000"/>
              </a:lnSpc>
              <a:spcBef>
                <a:spcPct val="50000"/>
              </a:spcBef>
              <a:defRPr/>
            </a:pPr>
            <a:r>
              <a:rPr lang="pt-BR" sz="2000" b="1" u="sng" dirty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 </a:t>
            </a:r>
          </a:p>
          <a:p>
            <a:pPr algn="ctr">
              <a:lnSpc>
                <a:spcPct val="11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enviou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Filho amado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me salvar e perdoar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261938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cruz morreu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meus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pecados, 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ressurgiu e vivo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o Pai está!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260350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Ele vive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posso crer no amanhã.   Porque Ele vive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temor não há!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eu bem sei, eu sei que a minha vida      está nas mãos do meu Jesus que vivo está!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quando enfim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chegar a hora em que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morte enfrentarei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Sem medo então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Terei vitória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verei na glória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meu Jesus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vivo está!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Ele vive posso crer no amanhã.   Porque Ele vive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temor não há!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26035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eu bem sei, eu sei que a minha vida      </a:t>
            </a:r>
          </a:p>
          <a:p>
            <a:pPr algn="ctr">
              <a:lnSpc>
                <a:spcPct val="80000"/>
              </a:lnSpc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está nas mãos do meu Jesus que vivo está! (2x)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Times New Roman" pitchFamily="-112" charset="0"/>
            <a:cs typeface="Times New Roman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Times New Roman" pitchFamily="-112" charset="0"/>
            <a:cs typeface="Times New Roman" pitchFamily="-112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130</Words>
  <Application>Microsoft Office PowerPoint</Application>
  <PresentationFormat>Apresentação na tela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WHanada</dc:creator>
  <cp:lastModifiedBy>Paulo</cp:lastModifiedBy>
  <cp:revision>102</cp:revision>
  <dcterms:created xsi:type="dcterms:W3CDTF">2005-02-16T13:05:35Z</dcterms:created>
  <dcterms:modified xsi:type="dcterms:W3CDTF">2013-09-15T15:28:49Z</dcterms:modified>
</cp:coreProperties>
</file>