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sldIdLst>
    <p:sldId id="256" r:id="rId2"/>
    <p:sldId id="290" r:id="rId3"/>
    <p:sldId id="264" r:id="rId4"/>
    <p:sldId id="301" r:id="rId5"/>
    <p:sldId id="284" r:id="rId6"/>
    <p:sldId id="292" r:id="rId7"/>
    <p:sldId id="302" r:id="rId8"/>
    <p:sldId id="303" r:id="rId9"/>
    <p:sldId id="296" r:id="rId10"/>
    <p:sldId id="298" r:id="rId11"/>
    <p:sldId id="299" r:id="rId12"/>
    <p:sldId id="300" r:id="rId13"/>
    <p:sldId id="30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5E145B-01D8-442B-92E2-E58650F150B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8A7C-04E5-4368-A9E3-30A6283BAF9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F85EA-77B8-4DE0-8F18-A57A218E6F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17598-F2CA-4A0B-8BD4-71BA95AB081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F224C-9A3D-4050-BA57-236E0E06DF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1818B-20FC-461A-8B5D-1C01A85E10E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FF518-2152-4FF1-A543-FFEB3306EA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3F366-F71C-4818-8586-7C544AD227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67FC7-70B7-47A1-8D53-3F48C430B9F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228AC-5534-40F7-9275-EF8AA3EB82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A8961-47C4-4198-BF95-C20CC1F362E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-100013"/>
            <a:ext cx="8458200" cy="1143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kumimoji="0" lang="pt-BR" sz="5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FARÁ UM CAMINHO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981075"/>
            <a:ext cx="9144000" cy="5105400"/>
          </a:xfrm>
          <a:prstGeom prst="rect">
            <a:avLst/>
          </a:prstGeom>
        </p:spPr>
        <p:txBody>
          <a:bodyPr/>
          <a:lstStyle/>
          <a:p>
            <a:pPr marL="990600" lvl="1" indent="-53340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Deus fará um</a:t>
            </a:r>
          </a:p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caminho pra você </a:t>
            </a:r>
          </a:p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Onde ainda não se vê</a:t>
            </a:r>
          </a:p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Condição ou</a:t>
            </a:r>
          </a:p>
          <a:p>
            <a:pPr marL="609600" indent="-609600" algn="ctr">
              <a:lnSpc>
                <a:spcPct val="9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possibilidade alguma.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8350" y="115888"/>
            <a:ext cx="76200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não falha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você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tudo que Ele disse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cumprirá.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5888"/>
            <a:ext cx="91440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Maravilhas Deus fará,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Abundância Deus trará.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Israel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cercado estava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abriu o mar!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15888"/>
            <a:ext cx="85344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fará um caminho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portas que você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precisa Ele abrirá.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15888"/>
            <a:ext cx="85344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fará um caminho pra você.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fará um caminho pra você.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115888"/>
            <a:ext cx="6629400" cy="5105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se importa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 seu sofrer,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nesses dias vai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trazer direção,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vai mudar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sua vida.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106363"/>
            <a:ext cx="76200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noite findará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seu dia chegará,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milagre que você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 acontecerá.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68350" y="115888"/>
            <a:ext cx="76200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não falha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você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tudo que Ele disse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 cumprirá.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15888"/>
            <a:ext cx="9144000" cy="5410200"/>
          </a:xfrm>
          <a:prstGeom prst="rect">
            <a:avLst/>
          </a:prstGeo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Maravilhas Deus fará,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Abundância Deus trará.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Quando Israel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cercado estava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abriu o mar!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23850" y="115888"/>
            <a:ext cx="8534400" cy="5410200"/>
          </a:xfrm>
          <a:prstGeom prst="rect">
            <a:avLst/>
          </a:prstGeo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fará um caminho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as portas que você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precisa Ele abrirá.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22288" y="115888"/>
            <a:ext cx="8153400" cy="5105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fará um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caminho pra você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Onde ainda não se vê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Condição ou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possibilidade alguma.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27150" y="115888"/>
            <a:ext cx="6629400" cy="51054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se importa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com o seu sofrer,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nesses dias vai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trazer direção,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 vai mudar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sua vida.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15888"/>
            <a:ext cx="7620000" cy="54102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noite findará 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seu dia chegará,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o milagre que você</a:t>
            </a: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7000" b="1" kern="1200" dirty="0" smtClean="0">
                <a:solidFill>
                  <a:srgbClr val="FFFFFF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espera acontecerá.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446</TotalTime>
  <Words>216</Words>
  <Application>Microsoft Office PowerPoint</Application>
  <PresentationFormat>Apresentação na tela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Times New Roman</vt:lpstr>
      <vt:lpstr>Arial</vt:lpstr>
      <vt:lpstr>Calibri</vt:lpstr>
      <vt:lpstr>FITAS</vt:lpstr>
      <vt:lpstr>DEUS FARÁ UM CAMINHO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38</cp:revision>
  <dcterms:created xsi:type="dcterms:W3CDTF">2002-11-03T14:04:44Z</dcterms:created>
  <dcterms:modified xsi:type="dcterms:W3CDTF">2012-12-23T13:46:57Z</dcterms:modified>
</cp:coreProperties>
</file>