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5"/>
  </p:notesMasterIdLst>
  <p:sldIdLst>
    <p:sldId id="256" r:id="rId2"/>
    <p:sldId id="257" r:id="rId3"/>
    <p:sldId id="258" r:id="rId4"/>
    <p:sldId id="277" r:id="rId5"/>
    <p:sldId id="271" r:id="rId6"/>
    <p:sldId id="289" r:id="rId7"/>
    <p:sldId id="279" r:id="rId8"/>
    <p:sldId id="290" r:id="rId9"/>
    <p:sldId id="291" r:id="rId10"/>
    <p:sldId id="292" r:id="rId11"/>
    <p:sldId id="293" r:id="rId12"/>
    <p:sldId id="294" r:id="rId13"/>
    <p:sldId id="295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66FFFF"/>
    <a:srgbClr val="00CCFF"/>
    <a:srgbClr val="0099FF"/>
    <a:srgbClr val="6600FF"/>
    <a:srgbClr val="660066"/>
    <a:srgbClr val="9900CC"/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5" autoAdjust="0"/>
    <p:restoredTop sz="95217" autoAdjust="0"/>
  </p:normalViewPr>
  <p:slideViewPr>
    <p:cSldViewPr>
      <p:cViewPr>
        <p:scale>
          <a:sx n="75" d="100"/>
          <a:sy n="75" d="100"/>
        </p:scale>
        <p:origin x="-1374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202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F9900093-3E24-47C6-9541-8C785A371B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33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33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371732-9126-45E5-AADE-2466EA2F41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177B8-FBEB-4769-8047-F522DD83F2C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F048-F8DE-4D62-9F3E-B0537FB385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2637F-AD69-4467-981D-D9747256EB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D352-D164-4DD6-B912-6414300FC66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14805-CC40-42DF-A503-171EDEA0E4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3DACC-1AB0-4925-A6D4-41B7042981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E0163-A757-450D-B412-5C43EE6CE8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AB97-26E6-49AB-A40F-CE9E8691A5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21717-BD81-457A-95BF-E121C95C98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6E40E-C4B3-4DFD-A145-9C7173B36D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32099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2100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2101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2102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2103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2104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2105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2106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2107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2108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2109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2110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2111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2112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2113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2114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2115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2116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32117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32118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32119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2120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212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EE7F135E-BFDA-4FF3-AED3-27CBFB2FD1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7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288"/>
            <a:ext cx="9144000" cy="1470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7000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Deus de milagres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412875"/>
            <a:ext cx="8642350" cy="5040313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latin typeface="Calibri" pitchFamily="34" charset="0"/>
                <a:cs typeface="Calibri" pitchFamily="34" charset="0"/>
              </a:rPr>
              <a:t>Quem é este que faz o mar se acalmar            </a:t>
            </a:r>
          </a:p>
          <a:p>
            <a:pPr eaLnBrk="1" hangingPunct="1">
              <a:defRPr/>
            </a:pPr>
            <a:r>
              <a:rPr lang="pt-BR" sz="7000" b="1" dirty="0" smtClean="0">
                <a:latin typeface="Calibri" pitchFamily="34" charset="0"/>
                <a:cs typeface="Calibri" pitchFamily="34" charset="0"/>
              </a:rPr>
              <a:t>E a tempestade obedece a Sua voz?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250825" y="765175"/>
            <a:ext cx="8640763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Quem é este que fecha a boca dos leões              E na fornalha ardente pode passear?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250825" y="331788"/>
            <a:ext cx="8640763" cy="619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Quem é este que ressuscita os mortos    E uma nova vida faz o homem    Experimentar?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250825" y="765175"/>
            <a:ext cx="8640763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Quem é este que abre as portas das prisões       E em liberdade faz Seus servos caminhar?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250825" y="765175"/>
            <a:ext cx="8640763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Quem é este que diz: venho sem demora    Pra minha amada noiva buscar?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50825" y="647700"/>
            <a:ext cx="8642350" cy="558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Quem é este que anda sobre as águas             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por onde passa tudo pode transformar?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50825" y="476250"/>
            <a:ext cx="8640763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Quem é este que todas as coisas poder ver      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o coração do homem pode sondar?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250825" y="908050"/>
            <a:ext cx="8640763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Quem é este que cura as doenças 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o corpo e a alma pode restaurar?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250825" y="836613"/>
            <a:ext cx="8640763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Seu nome é Jesus, o Filho de Deus    Morreu na cruz em meu lugar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250825" y="836613"/>
            <a:ext cx="8640763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Mas à morte venceu e ressuscitou            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Igual ao meu Deus não há!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250825" y="765175"/>
            <a:ext cx="8640763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Meu Deus é um Deus de milagres     Não há limites para o Seu poder agir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250825" y="1125538"/>
            <a:ext cx="8640763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Realiza o impossível, para Ele nada é tão difícil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250825" y="765175"/>
            <a:ext cx="8640763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o maior milagre já operou em mim            E o maior milagre quer operar em ti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has">
  <a:themeElements>
    <a:clrScheme name="Folhas 8">
      <a:dk1>
        <a:srgbClr val="5700AE"/>
      </a:dk1>
      <a:lt1>
        <a:srgbClr val="FFFFFF"/>
      </a:lt1>
      <a:dk2>
        <a:srgbClr val="7301CB"/>
      </a:dk2>
      <a:lt2>
        <a:srgbClr val="C5C5FF"/>
      </a:lt2>
      <a:accent1>
        <a:srgbClr val="9999FF"/>
      </a:accent1>
      <a:accent2>
        <a:srgbClr val="7000E0"/>
      </a:accent2>
      <a:accent3>
        <a:srgbClr val="BCAAE2"/>
      </a:accent3>
      <a:accent4>
        <a:srgbClr val="DADADA"/>
      </a:accent4>
      <a:accent5>
        <a:srgbClr val="CACAFF"/>
      </a:accent5>
      <a:accent6>
        <a:srgbClr val="6500CB"/>
      </a:accent6>
      <a:hlink>
        <a:srgbClr val="99F3FF"/>
      </a:hlink>
      <a:folHlink>
        <a:srgbClr val="CCCCFF"/>
      </a:folHlink>
    </a:clrScheme>
    <a:fontScheme name="Folh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olhas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has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Folhas</Template>
  <TotalTime>362</TotalTime>
  <Words>204</Words>
  <Application>Microsoft Office PowerPoint</Application>
  <PresentationFormat>Apresentação na tela (4:3)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Times New Roman</vt:lpstr>
      <vt:lpstr>Arial</vt:lpstr>
      <vt:lpstr>Wingdings</vt:lpstr>
      <vt:lpstr>Calibri</vt:lpstr>
      <vt:lpstr>Folhas</vt:lpstr>
      <vt:lpstr>Deus de milagres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Cantai ao Senhor</dc:title>
  <dc:creator>Heider</dc:creator>
  <cp:lastModifiedBy>Paulo</cp:lastModifiedBy>
  <cp:revision>50</cp:revision>
  <dcterms:created xsi:type="dcterms:W3CDTF">2003-12-16T13:49:13Z</dcterms:created>
  <dcterms:modified xsi:type="dcterms:W3CDTF">2012-12-23T13:46:26Z</dcterms:modified>
</cp:coreProperties>
</file>