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57" r:id="rId3"/>
    <p:sldId id="258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264" r:id="rId12"/>
    <p:sldId id="266" r:id="rId13"/>
    <p:sldId id="324" r:id="rId14"/>
    <p:sldId id="325" r:id="rId15"/>
    <p:sldId id="326" r:id="rId16"/>
    <p:sldId id="327" r:id="rId17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2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3A140-9FDB-4377-ABCD-DAC2F3D638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B09B2-2F3A-46BD-95D5-BA198BABF6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C49DB-B2DF-4867-B370-C5EC5EDF47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F24C1-360C-4D1B-BB57-34B0820F78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6D627-F61E-4F4B-BF91-633FC86D83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A1690-FE20-4D44-9F5B-B298FD81D9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2BE-4C42-4C88-8791-9AAD1FFA38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1F7B1-A010-4D7F-9DBD-2F003CC464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652F-05C9-43A9-8164-D9267974A1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8563B-011F-410D-AE79-AC7AE72B15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38D88-A604-4271-BDCF-612210BD0F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CF523-50DC-4345-B94A-15F2B0EFE7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 bright="-15000"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2A7007D-ED77-4FB8-BF33-06CF495C6C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84213" y="84138"/>
            <a:ext cx="77755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Promessas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1403350"/>
            <a:ext cx="8964613" cy="440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Sei que os Teus olhos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atentos permanecem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mim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23850" y="806450"/>
            <a:ext cx="8567738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pode passar,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pode mudar,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Tua palavra vai  se cumprir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pt-BR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5288" y="638175"/>
            <a:ext cx="8497887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Posso enfrentar o que for, eu sei quem luta por mim.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Seus planos não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podem ser frustrados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50825" y="735013"/>
            <a:ext cx="86423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Minha esperança está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 mãos do grande Eu Sou, meus olhos vão ver o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impossível acontecer!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1082675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aliança,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promessas,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que não é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homem pra mentir.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23850" y="882650"/>
            <a:ext cx="8567738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pode passar,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pode mudar,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Tua palavra vai  se cumprir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pt-BR" sz="6000" b="1" dirty="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1082675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aliança,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promessas,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que não é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homem pra mentir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23850" y="344011"/>
            <a:ext cx="8567738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pode passar,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pode mudar,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Tua palavra vai  se </a:t>
            </a: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cumprir</a:t>
            </a:r>
          </a:p>
          <a:p>
            <a:pPr>
              <a:defRPr/>
            </a:pPr>
            <a:r>
              <a:rPr lang="pt-PT" sz="7000" b="1" dirty="0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r>
              <a:rPr lang="pt-BR" sz="7000" b="1" smtClean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pt-BR" sz="6000" b="1" dirty="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79388" y="1547813"/>
            <a:ext cx="87852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os Teus ouvidos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estão sensíveis para ouvir meu clamor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-123825"/>
            <a:ext cx="91440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Posso até chorar...</a:t>
            </a:r>
            <a:b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a alegria vem de manhã!</a:t>
            </a:r>
          </a:p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Deus de perto </a:t>
            </a:r>
          </a:p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também de longe,</a:t>
            </a:r>
          </a:p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nunca mudaste, </a:t>
            </a:r>
          </a:p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   és fiel!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1082675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aliança,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promessas,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que não é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homem pra mentir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23850" y="882650"/>
            <a:ext cx="8567738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pode passar,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pode mudar,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Tua palavra vai  se cumprir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pt-BR" sz="6000" b="1" dirty="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1154113"/>
            <a:ext cx="8964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Sei que os Teus olhos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atentos permanecem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mim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79388" y="1547813"/>
            <a:ext cx="87852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os Teus ouvidos</a:t>
            </a:r>
            <a:b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estão sensíveis para ouvir meu clamor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79388" y="-123825"/>
            <a:ext cx="8766175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Posso até chorar...</a:t>
            </a:r>
            <a:b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a alegria vem de manhã!</a:t>
            </a:r>
          </a:p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Deus de perto </a:t>
            </a:r>
          </a:p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também de longe,</a:t>
            </a:r>
          </a:p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nunca mudaste, </a:t>
            </a:r>
          </a:p>
          <a:p>
            <a:pPr>
              <a:defRPr/>
            </a:pPr>
            <a:r>
              <a:rPr lang="pt-PT" sz="65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   és fiel!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1082675"/>
            <a:ext cx="8893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aliança,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promessas,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que não é </a:t>
            </a:r>
          </a:p>
          <a:p>
            <a:pPr>
              <a:defRPr/>
            </a:pPr>
            <a:r>
              <a:rPr lang="pt-PT" sz="7000" b="1" dirty="0">
                <a:solidFill>
                  <a:schemeClr val="bg1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homem pra mentir</a:t>
            </a:r>
            <a:endParaRPr lang="pt-BR" sz="7000" b="1" dirty="0">
              <a:solidFill>
                <a:schemeClr val="bg1"/>
              </a:soli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169</Words>
  <Application>Microsoft Office PowerPoint</Application>
  <PresentationFormat>Apresentação na tela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PARTICULAR &amp; 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</cp:lastModifiedBy>
  <cp:revision>23</cp:revision>
  <dcterms:created xsi:type="dcterms:W3CDTF">2007-03-18T19:11:00Z</dcterms:created>
  <dcterms:modified xsi:type="dcterms:W3CDTF">2013-05-05T20:54:41Z</dcterms:modified>
</cp:coreProperties>
</file>