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sldIdLst>
    <p:sldId id="257" r:id="rId2"/>
    <p:sldId id="264" r:id="rId3"/>
    <p:sldId id="301" r:id="rId4"/>
    <p:sldId id="258" r:id="rId5"/>
    <p:sldId id="265" r:id="rId6"/>
    <p:sldId id="302" r:id="rId7"/>
    <p:sldId id="259" r:id="rId8"/>
    <p:sldId id="287" r:id="rId9"/>
    <p:sldId id="260" r:id="rId10"/>
    <p:sldId id="293" r:id="rId11"/>
    <p:sldId id="312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38" autoAdjust="0"/>
  </p:normalViewPr>
  <p:slideViewPr>
    <p:cSldViewPr>
      <p:cViewPr varScale="1">
        <p:scale>
          <a:sx n="70" d="100"/>
          <a:sy n="70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</a:defRPr>
            </a:lvl1pPr>
          </a:lstStyle>
          <a:p>
            <a:pPr>
              <a:defRPr/>
            </a:pPr>
            <a:fld id="{6FEE6F50-72D9-415E-87A2-BE7F2E1854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467463D-5B37-4692-BF30-346A822C52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EFE1529-D237-4278-8FD1-37438FC1540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B6271C83-4A8B-4DDE-A1AC-393129F31A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7797BBD0-158D-4712-93F5-A0DA6575F5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2CFFDFE-53AC-4C7E-A8D2-6C79EF5A47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3F4BDF4-0F56-4552-AC9C-3B29DC9EB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FB4E0DA4-0C70-4AF1-8FDB-B9901E4ABB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FFEEEE74-01AA-4FBF-8E47-26B26F5DE1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0C76B08F-6851-46D9-B088-B53EBF778C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349D3398-A669-49E3-B50F-E37C341D57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 bright="-4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15888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pt-BR" sz="7000" b="1" i="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forte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kumimoji="1" lang="pt-BR" sz="7000" b="1" i="0" dirty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pt-BR" sz="7000" b="1" i="0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Deus Tu és o meu Deus forte, o grande    El </a:t>
            </a:r>
            <a:r>
              <a:rPr kumimoji="1" lang="pt-BR" sz="7000" b="1" i="0" dirty="0" err="1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Shadai</a:t>
            </a:r>
            <a:r>
              <a:rPr kumimoji="1" lang="pt-BR" sz="7000" b="1" i="0" dirty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Todo Poderoso </a:t>
            </a:r>
            <a:r>
              <a:rPr kumimoji="1" lang="pt-BR" sz="7000" b="1" i="0" dirty="0" err="1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Adonai</a:t>
            </a:r>
            <a:endParaRPr kumimoji="1" lang="pt-BR" sz="7000" b="1" i="0" dirty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442753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Eloim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Eloim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Deus no controle está, meu Deus, tudo governa.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47879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Pastor de Israel,         o Guarda de Sião,          a Brilhante Estrela      da manhã.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349091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Teu nome é precioso, meu Senhor e Cristo.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24828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Nome sobre todos pelo qual existo!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421163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Jirêh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o Deus da minha provisão.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Shalom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o Senhor é a minha paz.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3635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Shammah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Deus presente sempre está. El-Elion, outro igual não há!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53625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Jeová Rafá, meu Senhor, que cura toda a dor. Tsidekenu Yaveh,   minha justiça 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36353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Eloim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Eloim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Deus no controle está, meu Deus, tudo governa.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53625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Jeová Rafá, meu Senhor, que cura toda a dor. Tsidekenu Yaveh,   minha justiça 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529113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Eloim, Eloim, Deus no controle está, meu Deus, 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pt-BR" sz="7000" b="1" kern="1200" dirty="0" err="1" smtClean="0">
              <a:solidFill>
                <a:srgbClr val="FFFFFF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governa. (3x)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-36513" y="153988"/>
            <a:ext cx="9220201" cy="47879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Nome é: Maravilhoso, Conselheiro,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Príncipe da Paz,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-36513" y="153988"/>
            <a:ext cx="9220201" cy="241141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Yeshuaramashia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Deus Emanuel.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44989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Pastor de Israel,         o Guarda de Sião,          a Brilhante Estrela      da manhã.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349091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Teu nome é precioso, meu Senhor e Cristo.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24828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Nome sobre todos  pelo qual existo!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4211637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Jirêh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o Deus da minha provisão.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Shalom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o Senhor é a minha paz.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38512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Shammah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Deus presente sempre está. El-Elion, outro igual não há!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53988"/>
            <a:ext cx="9144000" cy="53625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Jeová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Rafá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meu Senhor, que cura toda a dor.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Tsidekenu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kern="1200" dirty="0" err="1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Yaveh</a:t>
            </a: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  minha justiça é.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0">
      <a:dk1>
        <a:srgbClr val="220011"/>
      </a:dk1>
      <a:lt1>
        <a:srgbClr val="FFCC00"/>
      </a:lt1>
      <a:dk2>
        <a:srgbClr val="660033"/>
      </a:dk2>
      <a:lt2>
        <a:srgbClr val="66FFCC"/>
      </a:lt2>
      <a:accent1>
        <a:srgbClr val="CC0099"/>
      </a:accent1>
      <a:accent2>
        <a:srgbClr val="56002B"/>
      </a:accent2>
      <a:accent3>
        <a:srgbClr val="B8AAAD"/>
      </a:accent3>
      <a:accent4>
        <a:srgbClr val="DAAE00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7">
        <a:dk1>
          <a:srgbClr val="220011"/>
        </a:dk1>
        <a:lt1>
          <a:srgbClr val="FFFFCC"/>
        </a:lt1>
        <a:dk2>
          <a:srgbClr val="660033"/>
        </a:dk2>
        <a:lt2>
          <a:srgbClr val="FF66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8">
        <a:dk1>
          <a:srgbClr val="220011"/>
        </a:dk1>
        <a:lt1>
          <a:srgbClr val="FFFFCC"/>
        </a:lt1>
        <a:dk2>
          <a:srgbClr val="660033"/>
        </a:dk2>
        <a:lt2>
          <a:srgbClr val="66FFCC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9">
        <a:dk1>
          <a:srgbClr val="220011"/>
        </a:dk1>
        <a:lt1>
          <a:srgbClr val="66FF33"/>
        </a:lt1>
        <a:dk2>
          <a:srgbClr val="660033"/>
        </a:dk2>
        <a:lt2>
          <a:srgbClr val="66FFCC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56DA2A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10">
        <a:dk1>
          <a:srgbClr val="220011"/>
        </a:dk1>
        <a:lt1>
          <a:srgbClr val="FFCC00"/>
        </a:lt1>
        <a:dk2>
          <a:srgbClr val="660033"/>
        </a:dk2>
        <a:lt2>
          <a:srgbClr val="66FFCC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AE00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326</TotalTime>
  <Words>275</Words>
  <Application>Microsoft Office PowerPoint</Application>
  <PresentationFormat>Apresentação na tela (4:3)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Calibri</vt:lpstr>
      <vt:lpstr>Times New Roman</vt:lpstr>
      <vt:lpstr>FITAS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30</cp:revision>
  <dcterms:created xsi:type="dcterms:W3CDTF">2002-11-03T14:04:44Z</dcterms:created>
  <dcterms:modified xsi:type="dcterms:W3CDTF">2013-08-12T01:13:58Z</dcterms:modified>
</cp:coreProperties>
</file>