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800000"/>
    <a:srgbClr val="996600"/>
    <a:srgbClr val="FF9900"/>
    <a:srgbClr val="663300"/>
    <a:srgbClr val="894400"/>
    <a:srgbClr val="A45100"/>
    <a:srgbClr val="B75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25ED2-7C35-41BC-B3D2-CD9FBA29F4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CC04E-CC33-423B-B6AB-84F71ABBBF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93C0D-4F8A-43C6-A96D-C12A536D80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CD872-2BF7-45C0-8C93-01A9ED9A63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BD962-FADD-456E-B869-BBED53D26B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07323-C232-4E1D-9467-B1A2B57E1D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F468-817B-492F-BBA6-B2B453C67B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F8500-56F5-4120-81C9-3D94DFA498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BE71F-30C4-4189-8CD1-A7BCA95EA0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D199-3D71-46D0-8DF7-9849383B9A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DEF76-4021-4B6F-AB47-B65583738F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2C0A57-7FA7-4A05-97D6-5DE29F46F7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0668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defRPr/>
            </a:pPr>
            <a:r>
              <a:rPr lang="pt-BR" sz="6000" b="1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Diante de tua presença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0825" y="1773238"/>
            <a:ext cx="8713788" cy="36464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meu coração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adorar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44450"/>
            <a:ext cx="8382000" cy="5029200"/>
          </a:xfrm>
        </p:spPr>
        <p:txBody>
          <a:bodyPr/>
          <a:lstStyle/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diante de Tua </a:t>
            </a:r>
          </a:p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Presença me</a:t>
            </a:r>
          </a:p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derramar.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-303213"/>
            <a:ext cx="8763000" cy="6324601"/>
          </a:xfrm>
        </p:spPr>
        <p:txBody>
          <a:bodyPr/>
          <a:lstStyle/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ver Tua</a:t>
            </a:r>
          </a:p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Unção neste lugar</a:t>
            </a:r>
          </a:p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prostramos</a:t>
            </a:r>
          </a:p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Diante de Ti pra</a:t>
            </a:r>
          </a:p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exaltar.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4450"/>
            <a:ext cx="8382000" cy="5029200"/>
          </a:xfrm>
        </p:spPr>
        <p:txBody>
          <a:bodyPr/>
          <a:lstStyle/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meu coração</a:t>
            </a:r>
          </a:p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</a:t>
            </a:r>
          </a:p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adorar</a:t>
            </a:r>
          </a:p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4450"/>
            <a:ext cx="8382000" cy="5029200"/>
          </a:xfrm>
        </p:spPr>
        <p:txBody>
          <a:bodyPr/>
          <a:lstStyle/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diante de Tua </a:t>
            </a:r>
          </a:p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Presença me</a:t>
            </a:r>
          </a:p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derramar.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-242888"/>
            <a:ext cx="9144000" cy="6611938"/>
          </a:xfrm>
        </p:spPr>
        <p:txBody>
          <a:bodyPr/>
          <a:lstStyle/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ver Tua</a:t>
            </a:r>
          </a:p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Unção neste lugar</a:t>
            </a:r>
          </a:p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prostramos</a:t>
            </a:r>
          </a:p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Diante de Ti pra</a:t>
            </a:r>
          </a:p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exaltar.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1613" y="44450"/>
            <a:ext cx="8763000" cy="63246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rendemos no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altar, nos entregamos a Ti,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Senhor,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01613" y="4445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Tua glória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Há de encher este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Lugar.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lanagem">
  <a:themeElements>
    <a:clrScheme name="Planagem 8">
      <a:dk1>
        <a:srgbClr val="000000"/>
      </a:dk1>
      <a:lt1>
        <a:srgbClr val="FFCC00"/>
      </a:lt1>
      <a:dk2>
        <a:srgbClr val="008080"/>
      </a:dk2>
      <a:lt2>
        <a:srgbClr val="FFCC66"/>
      </a:lt2>
      <a:accent1>
        <a:srgbClr val="0099CC"/>
      </a:accent1>
      <a:accent2>
        <a:srgbClr val="009999"/>
      </a:accent2>
      <a:accent3>
        <a:srgbClr val="AAC0C0"/>
      </a:accent3>
      <a:accent4>
        <a:srgbClr val="DAAE00"/>
      </a:accent4>
      <a:accent5>
        <a:srgbClr val="AACAE2"/>
      </a:accent5>
      <a:accent6>
        <a:srgbClr val="008A8A"/>
      </a:accent6>
      <a:hlink>
        <a:srgbClr val="6600CC"/>
      </a:hlink>
      <a:folHlink>
        <a:srgbClr val="FFFF00"/>
      </a:folHlink>
    </a:clrScheme>
    <a:fontScheme name="Planagem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agem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agem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agem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agem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agem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agem 6">
        <a:dk1>
          <a:srgbClr val="000000"/>
        </a:dk1>
        <a:lt1>
          <a:srgbClr val="0099CC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0082AE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agem 7">
        <a:dk1>
          <a:srgbClr val="000000"/>
        </a:dk1>
        <a:lt1>
          <a:srgbClr val="00CC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00AE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agem 8">
        <a:dk1>
          <a:srgbClr val="000000"/>
        </a:dk1>
        <a:lt1>
          <a:srgbClr val="FFCC00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AE00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apresentação\Planagem.pot</Template>
  <TotalTime>110</TotalTime>
  <Words>89</Words>
  <Application>Microsoft Office PowerPoint</Application>
  <PresentationFormat>Apresentação na tela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Times New Roman</vt:lpstr>
      <vt:lpstr>Arial</vt:lpstr>
      <vt:lpstr>Wingdings</vt:lpstr>
      <vt:lpstr>Calibri</vt:lpstr>
      <vt:lpstr>Planagem</vt:lpstr>
      <vt:lpstr>Diante de tua presença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NOSSO</dc:title>
  <dc:creator>teste</dc:creator>
  <cp:lastModifiedBy>Paulo</cp:lastModifiedBy>
  <cp:revision>24</cp:revision>
  <dcterms:created xsi:type="dcterms:W3CDTF">2002-06-23T14:04:29Z</dcterms:created>
  <dcterms:modified xsi:type="dcterms:W3CDTF">2012-12-23T13:47:27Z</dcterms:modified>
</cp:coreProperties>
</file>