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84" r:id="rId2"/>
    <p:sldId id="256" r:id="rId3"/>
    <p:sldId id="257" r:id="rId4"/>
    <p:sldId id="258" r:id="rId5"/>
    <p:sldId id="259" r:id="rId6"/>
    <p:sldId id="260" r:id="rId7"/>
    <p:sldId id="261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71" r:id="rId17"/>
    <p:sldId id="283" r:id="rId18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38" autoAdjust="0"/>
  </p:normalViewPr>
  <p:slideViewPr>
    <p:cSldViewPr>
      <p:cViewPr varScale="1">
        <p:scale>
          <a:sx n="69" d="100"/>
          <a:sy n="69" d="100"/>
        </p:scale>
        <p:origin x="-14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1" name="Rectangle 1045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28800"/>
            <a:ext cx="7772400" cy="1736725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10262" name="Rectangle 104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F6DEEF-F06C-438D-9E83-99F1658B738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1B23F7-0E9A-416A-B279-614992D272D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E02641-1B52-4579-AAFC-A3C20D95FA8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E7CE61-591A-4495-A6C4-EBCD5C26778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F30DED-7178-4E6C-A4CF-99087499DB5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9F0B69-C297-49AE-A762-78FD6BE3C33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B0A00A-BFD3-4FE3-9601-456FC54BD55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DAFF77-27E4-44A3-A2E5-DE6D8EAF56F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7E6122-A23A-4F24-B71A-FB0A719A96B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0D6DD4-7A3C-4E18-B808-94861F39A10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D4D199-9BF4-4B63-B78F-A8DF867790B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 bright="-6000"/>
          </a:blip>
          <a:srcRect/>
          <a:stretch>
            <a:fillRect l="-17000" t="-5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7" name="Rectangle 2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9238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9239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240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241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D619BDDA-60F8-416A-833E-1E7CE7A60CD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7950" y="-315913"/>
            <a:ext cx="8893175" cy="1736726"/>
          </a:xfrm>
        </p:spPr>
        <p:txBody>
          <a:bodyPr/>
          <a:lstStyle/>
          <a:p>
            <a:pPr eaLnBrk="1" hangingPunct="1">
              <a:defRPr/>
            </a:pPr>
            <a:r>
              <a:rPr lang="pt-BR" sz="5000" u="sng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Disponível em Tuas Mãos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0050" y="1989138"/>
            <a:ext cx="8275638" cy="1752600"/>
          </a:xfrm>
        </p:spPr>
        <p:txBody>
          <a:bodyPr/>
          <a:lstStyle/>
          <a:p>
            <a:pPr eaLnBrk="1" hangingPunct="1">
              <a:defRPr/>
            </a:pPr>
            <a:r>
              <a:rPr lang="pt-BR" sz="50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Autor: Ministério </a:t>
            </a:r>
            <a:r>
              <a:rPr lang="pt-BR" sz="5000" b="1" dirty="0" err="1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Koinonya</a:t>
            </a:r>
            <a:r>
              <a:rPr lang="pt-BR" sz="50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de Louvor</a:t>
            </a:r>
          </a:p>
          <a:p>
            <a:pPr eaLnBrk="1" hangingPunct="1">
              <a:defRPr/>
            </a:pPr>
            <a:endParaRPr lang="pt-BR" sz="5000" b="1" dirty="0" smtClean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  <a:p>
            <a:pPr eaLnBrk="1" hangingPunct="1">
              <a:defRPr/>
            </a:pPr>
            <a:r>
              <a:rPr lang="pt-BR" sz="50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Álbum: Adoração 13  </a:t>
            </a:r>
          </a:p>
          <a:p>
            <a:pPr eaLnBrk="1" hangingPunct="1">
              <a:defRPr/>
            </a:pPr>
            <a:r>
              <a:rPr lang="pt-BR" sz="50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Vinho Novo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468313" y="44450"/>
            <a:ext cx="8351837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pt-BR" sz="7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Eu nasci pra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pt-BR" sz="7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Te servir, 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pt-BR" sz="7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sou escravo 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pt-BR" sz="7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da Tua graça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468313" y="85725"/>
            <a:ext cx="8208962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0000"/>
              <a:defRPr/>
            </a:pPr>
            <a:r>
              <a:rPr lang="pt-BR" sz="7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Vem minha 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0000"/>
              <a:defRPr/>
            </a:pPr>
            <a:r>
              <a:rPr lang="pt-BR" sz="7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vida dirigir: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0000"/>
              <a:defRPr/>
            </a:pPr>
            <a:r>
              <a:rPr lang="pt-BR" sz="7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És oleiro, 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0000"/>
              <a:defRPr/>
            </a:pPr>
            <a:r>
              <a:rPr lang="pt-BR" sz="7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eu sou barro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0000"/>
              <a:defRPr/>
            </a:pPr>
            <a:r>
              <a:rPr lang="pt-BR" sz="7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em Tuas mãos.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179388" y="136525"/>
            <a:ext cx="8723312" cy="530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pt-BR" sz="7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Ó Senhor, 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pt-BR" sz="7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Tu és o meu Deus!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pt-BR" sz="7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És oleiro e 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pt-BR" sz="7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eu sou barro.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611188" y="247650"/>
            <a:ext cx="80645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0000"/>
              <a:defRPr/>
            </a:pPr>
            <a:r>
              <a:rPr lang="pt-BR" sz="7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Ó Senhor, 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0000"/>
              <a:defRPr/>
            </a:pPr>
            <a:r>
              <a:rPr lang="pt-BR" sz="7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Tu és o meu Deus!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0000"/>
              <a:defRPr/>
            </a:pPr>
            <a:r>
              <a:rPr lang="pt-BR" sz="7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Faça em mim, 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0000"/>
              <a:defRPr/>
            </a:pPr>
            <a:r>
              <a:rPr lang="pt-BR" sz="7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Senhor, segundo 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0000"/>
              <a:defRPr/>
            </a:pPr>
            <a:r>
              <a:rPr lang="pt-BR" sz="7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 Teu querer.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179388" y="136525"/>
            <a:ext cx="8723312" cy="530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pt-BR" sz="7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Ó Senhor, 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pt-BR" sz="7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Tu és o meu Deus!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pt-BR" sz="7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És oleiro e 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pt-BR" sz="7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eu sou barro.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611188" y="247650"/>
            <a:ext cx="80645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0000"/>
              <a:defRPr/>
            </a:pPr>
            <a:r>
              <a:rPr lang="pt-BR" sz="7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Ó Senhor, 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0000"/>
              <a:defRPr/>
            </a:pPr>
            <a:r>
              <a:rPr lang="pt-BR" sz="7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Tu és o meu Deus!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0000"/>
              <a:defRPr/>
            </a:pPr>
            <a:r>
              <a:rPr lang="pt-BR" sz="7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Faça em mim, 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0000"/>
              <a:defRPr/>
            </a:pPr>
            <a:r>
              <a:rPr lang="pt-BR" sz="7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Senhor, segundo 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0000"/>
              <a:defRPr/>
            </a:pPr>
            <a:r>
              <a:rPr lang="pt-BR" sz="7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 Teu querer.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914400" y="44450"/>
            <a:ext cx="7391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pt-BR" sz="7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Faça em mim, 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pt-BR" sz="7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Senhor, segundo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pt-BR" sz="7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 Teu querer.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914400" y="44450"/>
            <a:ext cx="7391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0000"/>
              <a:defRPr/>
            </a:pPr>
            <a:r>
              <a:rPr lang="pt-BR" sz="7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Faça em mim, 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0000"/>
              <a:defRPr/>
            </a:pPr>
            <a:r>
              <a:rPr lang="pt-BR" sz="7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Senhor, segundo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0000"/>
              <a:defRPr/>
            </a:pPr>
            <a:r>
              <a:rPr lang="pt-BR" sz="7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 Teu querer.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468313" y="212725"/>
            <a:ext cx="81724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pt-BR" sz="7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Ó, Senhor, 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pt-BR" sz="7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eu quero estar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pt-BR" sz="7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disponível em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pt-BR" sz="7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Tuas mãos.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539750" y="188913"/>
            <a:ext cx="8101013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0000"/>
              <a:defRPr/>
            </a:pPr>
            <a:r>
              <a:rPr lang="pt-BR" sz="7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Minha vida 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0000"/>
              <a:defRPr/>
            </a:pPr>
            <a:r>
              <a:rPr lang="pt-BR" sz="7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em Teu altar,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0000"/>
              <a:defRPr/>
            </a:pPr>
            <a:r>
              <a:rPr lang="pt-BR" sz="7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em total consagração.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468313" y="44450"/>
            <a:ext cx="8351837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pt-BR" sz="7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Eu nasci pra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pt-BR" sz="7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Te servir, 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pt-BR" sz="7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sou escravo 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pt-BR" sz="7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da Tua graça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468313" y="85725"/>
            <a:ext cx="8208962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0000"/>
              <a:defRPr/>
            </a:pPr>
            <a:r>
              <a:rPr lang="pt-BR" sz="7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Vem minha 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0000"/>
              <a:defRPr/>
            </a:pPr>
            <a:r>
              <a:rPr lang="pt-BR" sz="7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vida dirigir: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0000"/>
              <a:defRPr/>
            </a:pPr>
            <a:r>
              <a:rPr lang="pt-BR" sz="7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És oleiro, 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0000"/>
              <a:defRPr/>
            </a:pPr>
            <a:r>
              <a:rPr lang="pt-BR" sz="7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eu sou barro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0000"/>
              <a:defRPr/>
            </a:pPr>
            <a:r>
              <a:rPr lang="pt-BR" sz="7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em Tuas mãos.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79388" y="136525"/>
            <a:ext cx="8723312" cy="530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pt-BR" sz="7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Ó Senhor, 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pt-BR" sz="7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Tu és o meu Deus!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pt-BR" sz="7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És oleiro e 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pt-BR" sz="7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eu sou barro.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611188" y="247650"/>
            <a:ext cx="80645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0000"/>
              <a:defRPr/>
            </a:pPr>
            <a:r>
              <a:rPr lang="pt-BR" sz="7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Ó Senhor, 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0000"/>
              <a:defRPr/>
            </a:pPr>
            <a:r>
              <a:rPr lang="pt-BR" sz="7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Tu és o meu Deus!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0000"/>
              <a:defRPr/>
            </a:pPr>
            <a:r>
              <a:rPr lang="pt-BR" sz="7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Faça em mim, 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0000"/>
              <a:defRPr/>
            </a:pPr>
            <a:r>
              <a:rPr lang="pt-BR" sz="7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Senhor, segundo 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0000"/>
              <a:defRPr/>
            </a:pPr>
            <a:r>
              <a:rPr lang="pt-BR" sz="7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 Teu querer.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468313" y="212725"/>
            <a:ext cx="81724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pt-BR" sz="7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Ó, Senhor, 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pt-BR" sz="7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eu quero estar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pt-BR" sz="7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disponível em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pt-BR" sz="7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Tuas mãos.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539750" y="44450"/>
            <a:ext cx="8101013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0000"/>
              <a:defRPr/>
            </a:pPr>
            <a:r>
              <a:rPr lang="pt-BR" sz="7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Minha vida 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0000"/>
              <a:defRPr/>
            </a:pPr>
            <a:r>
              <a:rPr lang="pt-BR" sz="7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em Teu altar,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0000"/>
              <a:defRPr/>
            </a:pPr>
            <a:r>
              <a:rPr lang="pt-BR" sz="7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em total consagração.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lhas">
  <a:themeElements>
    <a:clrScheme name="Folhas 11">
      <a:dk1>
        <a:srgbClr val="FF6600"/>
      </a:dk1>
      <a:lt1>
        <a:srgbClr val="B3D1DF"/>
      </a:lt1>
      <a:dk2>
        <a:srgbClr val="FFFFFF"/>
      </a:dk2>
      <a:lt2>
        <a:srgbClr val="80ACC4"/>
      </a:lt2>
      <a:accent1>
        <a:srgbClr val="5089A8"/>
      </a:accent1>
      <a:accent2>
        <a:srgbClr val="BBC6DB"/>
      </a:accent2>
      <a:accent3>
        <a:srgbClr val="D6E5EC"/>
      </a:accent3>
      <a:accent4>
        <a:srgbClr val="DA5600"/>
      </a:accent4>
      <a:accent5>
        <a:srgbClr val="B3C4D1"/>
      </a:accent5>
      <a:accent6>
        <a:srgbClr val="A9B3C6"/>
      </a:accent6>
      <a:hlink>
        <a:srgbClr val="0000FF"/>
      </a:hlink>
      <a:folHlink>
        <a:srgbClr val="006699"/>
      </a:folHlink>
    </a:clrScheme>
    <a:fontScheme name="Folha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olhas 1">
        <a:dk1>
          <a:srgbClr val="BB5F03"/>
        </a:dk1>
        <a:lt1>
          <a:srgbClr val="FFFFFF"/>
        </a:lt1>
        <a:dk2>
          <a:srgbClr val="993300"/>
        </a:dk2>
        <a:lt2>
          <a:srgbClr val="FEEC94"/>
        </a:lt2>
        <a:accent1>
          <a:srgbClr val="FF9900"/>
        </a:accent1>
        <a:accent2>
          <a:srgbClr val="B76A03"/>
        </a:accent2>
        <a:accent3>
          <a:srgbClr val="CAADAA"/>
        </a:accent3>
        <a:accent4>
          <a:srgbClr val="DADADA"/>
        </a:accent4>
        <a:accent5>
          <a:srgbClr val="FFCAAA"/>
        </a:accent5>
        <a:accent6>
          <a:srgbClr val="A65F02"/>
        </a:accent6>
        <a:hlink>
          <a:srgbClr val="FFFFCC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lhas 2">
        <a:dk1>
          <a:srgbClr val="EA9306"/>
        </a:dk1>
        <a:lt1>
          <a:srgbClr val="FFFFFF"/>
        </a:lt1>
        <a:dk2>
          <a:srgbClr val="FAC120"/>
        </a:dk2>
        <a:lt2>
          <a:srgbClr val="FFFDD1"/>
        </a:lt2>
        <a:accent1>
          <a:srgbClr val="CC6600"/>
        </a:accent1>
        <a:accent2>
          <a:srgbClr val="FF9933"/>
        </a:accent2>
        <a:accent3>
          <a:srgbClr val="FCDDAB"/>
        </a:accent3>
        <a:accent4>
          <a:srgbClr val="DADADA"/>
        </a:accent4>
        <a:accent5>
          <a:srgbClr val="E2B8AA"/>
        </a:accent5>
        <a:accent6>
          <a:srgbClr val="E78A2D"/>
        </a:accent6>
        <a:hlink>
          <a:srgbClr val="A50021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lhas 3">
        <a:dk1>
          <a:srgbClr val="000000"/>
        </a:dk1>
        <a:lt1>
          <a:srgbClr val="FFFFCC"/>
        </a:lt1>
        <a:dk2>
          <a:srgbClr val="A26D18"/>
        </a:dk2>
        <a:lt2>
          <a:srgbClr val="F9D793"/>
        </a:lt2>
        <a:accent1>
          <a:srgbClr val="FFD05B"/>
        </a:accent1>
        <a:accent2>
          <a:srgbClr val="FEE1A8"/>
        </a:accent2>
        <a:accent3>
          <a:srgbClr val="FFFFE2"/>
        </a:accent3>
        <a:accent4>
          <a:srgbClr val="000000"/>
        </a:accent4>
        <a:accent5>
          <a:srgbClr val="FFE4B5"/>
        </a:accent5>
        <a:accent6>
          <a:srgbClr val="E6CC98"/>
        </a:accent6>
        <a:hlink>
          <a:srgbClr val="FF0000"/>
        </a:hlink>
        <a:folHlink>
          <a:srgbClr val="CC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lhas 4">
        <a:dk1>
          <a:srgbClr val="008000"/>
        </a:dk1>
        <a:lt1>
          <a:srgbClr val="FFFFFF"/>
        </a:lt1>
        <a:dk2>
          <a:srgbClr val="005800"/>
        </a:dk2>
        <a:lt2>
          <a:srgbClr val="FFFFCC"/>
        </a:lt2>
        <a:accent1>
          <a:srgbClr val="00CC99"/>
        </a:accent1>
        <a:accent2>
          <a:srgbClr val="007825"/>
        </a:accent2>
        <a:accent3>
          <a:srgbClr val="AAB4AA"/>
        </a:accent3>
        <a:accent4>
          <a:srgbClr val="DADADA"/>
        </a:accent4>
        <a:accent5>
          <a:srgbClr val="AAE2CA"/>
        </a:accent5>
        <a:accent6>
          <a:srgbClr val="006C20"/>
        </a:accent6>
        <a:hlink>
          <a:srgbClr val="9966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lhas 5">
        <a:dk1>
          <a:srgbClr val="56925A"/>
        </a:dk1>
        <a:lt1>
          <a:srgbClr val="FFFFFF"/>
        </a:lt1>
        <a:dk2>
          <a:srgbClr val="6FB56D"/>
        </a:dk2>
        <a:lt2>
          <a:srgbClr val="FFFFCC"/>
        </a:lt2>
        <a:accent1>
          <a:srgbClr val="2B877C"/>
        </a:accent1>
        <a:accent2>
          <a:srgbClr val="5A9A5F"/>
        </a:accent2>
        <a:accent3>
          <a:srgbClr val="BBD7BA"/>
        </a:accent3>
        <a:accent4>
          <a:srgbClr val="DADADA"/>
        </a:accent4>
        <a:accent5>
          <a:srgbClr val="ACC3BF"/>
        </a:accent5>
        <a:accent6>
          <a:srgbClr val="518B55"/>
        </a:accent6>
        <a:hlink>
          <a:srgbClr val="99FF33"/>
        </a:hlink>
        <a:folHlink>
          <a:srgbClr val="CC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lhas 6">
        <a:dk1>
          <a:srgbClr val="006699"/>
        </a:dk1>
        <a:lt1>
          <a:srgbClr val="FFFFFF"/>
        </a:lt1>
        <a:dk2>
          <a:srgbClr val="006666"/>
        </a:dk2>
        <a:lt2>
          <a:srgbClr val="CCECFF"/>
        </a:lt2>
        <a:accent1>
          <a:srgbClr val="00CCFF"/>
        </a:accent1>
        <a:accent2>
          <a:srgbClr val="017A83"/>
        </a:accent2>
        <a:accent3>
          <a:srgbClr val="AAB8B8"/>
        </a:accent3>
        <a:accent4>
          <a:srgbClr val="DADADA"/>
        </a:accent4>
        <a:accent5>
          <a:srgbClr val="AAE2FF"/>
        </a:accent5>
        <a:accent6>
          <a:srgbClr val="016E76"/>
        </a:accent6>
        <a:hlink>
          <a:srgbClr val="FFFFCC"/>
        </a:hlink>
        <a:folHlink>
          <a:srgbClr val="99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lhas 7">
        <a:dk1>
          <a:srgbClr val="80ACC4"/>
        </a:dk1>
        <a:lt1>
          <a:srgbClr val="FFFFFF"/>
        </a:lt1>
        <a:dk2>
          <a:srgbClr val="B3D1DF"/>
        </a:dk2>
        <a:lt2>
          <a:srgbClr val="FFFFFF"/>
        </a:lt2>
        <a:accent1>
          <a:srgbClr val="5089A8"/>
        </a:accent1>
        <a:accent2>
          <a:srgbClr val="BBC6DB"/>
        </a:accent2>
        <a:accent3>
          <a:srgbClr val="D6E5EC"/>
        </a:accent3>
        <a:accent4>
          <a:srgbClr val="DADADA"/>
        </a:accent4>
        <a:accent5>
          <a:srgbClr val="B3C4D1"/>
        </a:accent5>
        <a:accent6>
          <a:srgbClr val="A9B3C6"/>
        </a:accent6>
        <a:hlink>
          <a:srgbClr val="0000FF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lhas 8">
        <a:dk1>
          <a:srgbClr val="5700AE"/>
        </a:dk1>
        <a:lt1>
          <a:srgbClr val="FFFFFF"/>
        </a:lt1>
        <a:dk2>
          <a:srgbClr val="7301CB"/>
        </a:dk2>
        <a:lt2>
          <a:srgbClr val="C5C5FF"/>
        </a:lt2>
        <a:accent1>
          <a:srgbClr val="9999FF"/>
        </a:accent1>
        <a:accent2>
          <a:srgbClr val="7000E0"/>
        </a:accent2>
        <a:accent3>
          <a:srgbClr val="BCAAE2"/>
        </a:accent3>
        <a:accent4>
          <a:srgbClr val="DADADA"/>
        </a:accent4>
        <a:accent5>
          <a:srgbClr val="CACAFF"/>
        </a:accent5>
        <a:accent6>
          <a:srgbClr val="6500CB"/>
        </a:accent6>
        <a:hlink>
          <a:srgbClr val="99F3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lhas 9">
        <a:dk1>
          <a:srgbClr val="003366"/>
        </a:dk1>
        <a:lt1>
          <a:srgbClr val="FFFFFF"/>
        </a:lt1>
        <a:dk2>
          <a:srgbClr val="003366"/>
        </a:dk2>
        <a:lt2>
          <a:srgbClr val="CBD5DF"/>
        </a:lt2>
        <a:accent1>
          <a:srgbClr val="A9BEE9"/>
        </a:accent1>
        <a:accent2>
          <a:srgbClr val="D6E4F2"/>
        </a:accent2>
        <a:accent3>
          <a:srgbClr val="FFFFFF"/>
        </a:accent3>
        <a:accent4>
          <a:srgbClr val="002A56"/>
        </a:accent4>
        <a:accent5>
          <a:srgbClr val="D1DBF2"/>
        </a:accent5>
        <a:accent6>
          <a:srgbClr val="C2CFDB"/>
        </a:accent6>
        <a:hlink>
          <a:srgbClr val="0000CC"/>
        </a:hlink>
        <a:folHlink>
          <a:srgbClr val="8668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lhas 10">
        <a:dk1>
          <a:srgbClr val="FF9933"/>
        </a:dk1>
        <a:lt1>
          <a:srgbClr val="B3D1DF"/>
        </a:lt1>
        <a:dk2>
          <a:srgbClr val="FFFFFF"/>
        </a:dk2>
        <a:lt2>
          <a:srgbClr val="80ACC4"/>
        </a:lt2>
        <a:accent1>
          <a:srgbClr val="5089A8"/>
        </a:accent1>
        <a:accent2>
          <a:srgbClr val="BBC6DB"/>
        </a:accent2>
        <a:accent3>
          <a:srgbClr val="D6E5EC"/>
        </a:accent3>
        <a:accent4>
          <a:srgbClr val="DA822A"/>
        </a:accent4>
        <a:accent5>
          <a:srgbClr val="B3C4D1"/>
        </a:accent5>
        <a:accent6>
          <a:srgbClr val="A9B3C6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lhas 11">
        <a:dk1>
          <a:srgbClr val="FF6600"/>
        </a:dk1>
        <a:lt1>
          <a:srgbClr val="B3D1DF"/>
        </a:lt1>
        <a:dk2>
          <a:srgbClr val="FFFFFF"/>
        </a:dk2>
        <a:lt2>
          <a:srgbClr val="80ACC4"/>
        </a:lt2>
        <a:accent1>
          <a:srgbClr val="5089A8"/>
        </a:accent1>
        <a:accent2>
          <a:srgbClr val="BBC6DB"/>
        </a:accent2>
        <a:accent3>
          <a:srgbClr val="D6E5EC"/>
        </a:accent3>
        <a:accent4>
          <a:srgbClr val="DA5600"/>
        </a:accent4>
        <a:accent5>
          <a:srgbClr val="B3C4D1"/>
        </a:accent5>
        <a:accent6>
          <a:srgbClr val="A9B3C6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242</Words>
  <Application>Microsoft Office PowerPoint</Application>
  <PresentationFormat>Apresentação na tela (4:3)</PresentationFormat>
  <Paragraphs>70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Times New Roman</vt:lpstr>
      <vt:lpstr>Wingdings</vt:lpstr>
      <vt:lpstr>Calibri</vt:lpstr>
      <vt:lpstr>Folhas</vt:lpstr>
      <vt:lpstr>Disponível em Tuas Mãos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teste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Disponível em Tuas mãos</dc:title>
  <dc:creator>teste</dc:creator>
  <cp:lastModifiedBy>Paulo</cp:lastModifiedBy>
  <cp:revision>22</cp:revision>
  <dcterms:created xsi:type="dcterms:W3CDTF">2003-04-13T14:10:42Z</dcterms:created>
  <dcterms:modified xsi:type="dcterms:W3CDTF">2012-12-23T13:47:16Z</dcterms:modified>
</cp:coreProperties>
</file>