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>
        <p:scale>
          <a:sx n="66" d="100"/>
          <a:sy n="66" d="100"/>
        </p:scale>
        <p:origin x="-1494" y="-168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2AE47AD-4A93-442F-9B39-56576F3D3958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167BA47-3B02-4B74-9D89-90BB4E32A8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C0FA6-96B4-4463-AD28-0C58162F20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4F720-DAAF-4DF5-B94E-91529340A2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261AF-1DE5-434D-9A22-0888C6A7EA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D643-FEA2-45FD-A76E-BD31CA9BCE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C62D3-FE71-4185-96AF-AC397BCEFD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6ED41-3490-4C1B-BA63-24752E494F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C8F93-61D3-42FD-BF1A-8E5AC9D239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91498-7903-4EBC-B812-FE7D69097D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3B06C-7D0A-48F9-B440-C453BB1DFD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32504-C4F7-4D5A-9F4D-8A11F3CD69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E587-FC12-4A5A-9894-E13411289D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D429C19-5B86-46EE-B38B-941721A1E0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245586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te amar, quero amar sem distinção,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14400" y="290513"/>
            <a:ext cx="7620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t-BR" sz="6000" b="1" u="sng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Dom de Amar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27050"/>
            <a:ext cx="8229600" cy="568801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me une a você e nos faz perceber     que esse amor vem de Deus, que nos deu o dom de amar.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98488"/>
            <a:ext cx="8229600" cy="5688012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compartilhar e estar pronto a ajudar, obedecendo a Deus que nos ensinou o amor.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27050"/>
            <a:ext cx="8229600" cy="568801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me une a você e nos faz perceber     que esse amor vem de Deus, que nos deu o dom de amar.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98488"/>
            <a:ext cx="8229600" cy="5688012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compartilhar e estar pronto a ajudar, obedecendo a Deus que nos ensinou o amor.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450"/>
            <a:ext cx="8229600" cy="511175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nos deu o dom de amar                     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nos ensinou o amor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00188"/>
            <a:ext cx="8229600" cy="36703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 preconceitos, sem intrigas, em perfeita comunhão.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549275"/>
            <a:ext cx="8401050" cy="572135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viver o amor, pois só ele é capaz de esperar,                   compreender e cobrir imperfeições.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72135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andar lado a lado com você             e na angústia verdadeiramente ser o seu irmão.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17563"/>
            <a:ext cx="8229600" cy="511175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viver o perdão que vem de Deus pra nos unir em um só corpo no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27050"/>
            <a:ext cx="8229600" cy="568801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me une a você e nos faz perceber     que esse amor vem de Deus, que nos deu o dom de amar.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98488"/>
            <a:ext cx="8229600" cy="5688012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compartilhar e estar pronto a ajudar, obedecendo a Deus que nos ensinou o amor.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72135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andar lado a lado com você             e na angústia verdadeiramente ser o seu irmão.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17563"/>
            <a:ext cx="8229600" cy="511175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viver o perdão que vem de Deus pra nos unir em um só corpo no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">
      <a:dk1>
        <a:srgbClr val="777777"/>
      </a:dk1>
      <a:lt1>
        <a:srgbClr val="00CCFF"/>
      </a:lt1>
      <a:dk2>
        <a:srgbClr val="686B5D"/>
      </a:dk2>
      <a:lt2>
        <a:srgbClr val="D1D1CB"/>
      </a:lt2>
      <a:accent1>
        <a:srgbClr val="909082"/>
      </a:accent1>
      <a:accent2>
        <a:srgbClr val="809EA8"/>
      </a:accent2>
      <a:accent3>
        <a:srgbClr val="B9BAB6"/>
      </a:accent3>
      <a:accent4>
        <a:srgbClr val="00AEDA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000000"/>
        </a:dk1>
        <a:lt1>
          <a:srgbClr val="FFFFFF"/>
        </a:lt1>
        <a:dk2>
          <a:srgbClr val="FF9933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14">
        <a:dk1>
          <a:srgbClr val="FFFFFF"/>
        </a:dk1>
        <a:lt1>
          <a:srgbClr val="FFFFFF"/>
        </a:lt1>
        <a:dk2>
          <a:srgbClr val="FF9933"/>
        </a:dk2>
        <a:lt2>
          <a:srgbClr val="000000"/>
        </a:lt2>
        <a:accent1>
          <a:srgbClr val="000000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AA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15">
        <a:dk1>
          <a:srgbClr val="FFCC00"/>
        </a:dk1>
        <a:lt1>
          <a:srgbClr val="FFFFFF"/>
        </a:lt1>
        <a:dk2>
          <a:srgbClr val="FF9933"/>
        </a:dk2>
        <a:lt2>
          <a:srgbClr val="000000"/>
        </a:lt2>
        <a:accent1>
          <a:srgbClr val="000000"/>
        </a:accent1>
        <a:accent2>
          <a:srgbClr val="333399"/>
        </a:accent2>
        <a:accent3>
          <a:srgbClr val="FFFFFF"/>
        </a:accent3>
        <a:accent4>
          <a:srgbClr val="DAAE00"/>
        </a:accent4>
        <a:accent5>
          <a:srgbClr val="AA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16">
        <a:dk1>
          <a:srgbClr val="FFFF66"/>
        </a:dk1>
        <a:lt1>
          <a:srgbClr val="FFFFFF"/>
        </a:lt1>
        <a:dk2>
          <a:srgbClr val="FF9933"/>
        </a:dk2>
        <a:lt2>
          <a:srgbClr val="000000"/>
        </a:lt2>
        <a:accent1>
          <a:srgbClr val="000000"/>
        </a:accent1>
        <a:accent2>
          <a:srgbClr val="333399"/>
        </a:accent2>
        <a:accent3>
          <a:srgbClr val="FFFFFF"/>
        </a:accent3>
        <a:accent4>
          <a:srgbClr val="DADA56"/>
        </a:accent4>
        <a:accent5>
          <a:srgbClr val="AA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244</Words>
  <Application>Microsoft Office PowerPoint</Application>
  <PresentationFormat>Apresentação na tela (4:3)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Design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Heider</dc:creator>
  <cp:lastModifiedBy>Paulo</cp:lastModifiedBy>
  <cp:revision>20</cp:revision>
  <dcterms:created xsi:type="dcterms:W3CDTF">2004-02-18T02:20:24Z</dcterms:created>
  <dcterms:modified xsi:type="dcterms:W3CDTF">2012-12-23T13:47:33Z</dcterms:modified>
</cp:coreProperties>
</file>