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F0F8BB10-ED56-4B82-9968-C0CFF1D29D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20A1035-A932-4F2F-BC4B-7896D786C5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50D5C7E-01E4-467F-B9E6-2BD2705ADD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74F40ECC-5C13-4FE4-A68B-CA0A09E34F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96E909C-A599-48B7-AEF8-5AFD1CEBD0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5416E08-FCDC-4762-9D16-A86878B33B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EC5DB6A-F8F2-4456-B3CE-12D02C380F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6E0E1E8-2510-4895-AB08-BA239739A0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07E3966-CA6B-4E5D-8832-12F482C205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D31B24A-6A77-4B95-B200-4B63822C69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3EFD0D5-02AD-4B5A-B73A-70675E7262E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3975"/>
            <a:ext cx="9144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7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Dono das estrelas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1771650"/>
            <a:ext cx="8915400" cy="374491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Dono das estrelas e Senhor dos mares, toda a criação </a:t>
            </a:r>
            <a:r>
              <a:rPr lang="pt-BR" sz="7000" b="1" kern="120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</a:t>
            </a:r>
            <a:r>
              <a:rPr lang="pt-BR" sz="7000" b="1" kern="120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exalta.</a:t>
            </a:r>
            <a:endParaRPr lang="pt-BR" sz="7000" b="1" kern="1200" dirty="0" smtClean="0"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981075"/>
            <a:ext cx="8786812" cy="460851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 Tua Glória Shekinah toda a terra se encherá.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609600"/>
            <a:ext cx="8786812" cy="460851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Para sempre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és</a:t>
            </a:r>
            <a:b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endParaRPr lang="pt-BR" sz="7000" b="1" kern="1200" dirty="0" smtClean="0"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sempre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serás (2x)</a:t>
            </a:r>
            <a:b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endParaRPr lang="pt-BR" sz="7000" b="1" kern="1200" dirty="0" smtClean="0"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Sempre serás!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838200"/>
            <a:ext cx="8786812" cy="414337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minh’alma adora a Ti, por Tuas obras e por quem Tu és.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04813"/>
            <a:ext cx="9144000" cy="46085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 Tua Glória Shekinah toda a terra se encherá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Para sempre és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endParaRPr lang="pt-BR" sz="7000" b="1" kern="1200" dirty="0" smtClean="0"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sempre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serás (3x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4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152525"/>
            <a:ext cx="8534400" cy="50847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e pequenos, reis e poderosos, hão de confessar Teu nome.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806450"/>
            <a:ext cx="8534400" cy="528637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Querubins aos Teus pés se prostram.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Serafins declaram que és santo.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428750"/>
            <a:ext cx="8786812" cy="414337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minh’alma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adora a Ti, por Tuas obras e por quem Tu és.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981075"/>
            <a:ext cx="8786812" cy="460851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 Tua Glória Shekinah toda a terra se encherá.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Para sempre és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sempre 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serás.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609600"/>
            <a:ext cx="8915400" cy="374491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Dono das estrelas e Senhor dos mares, toda a criação Te exalta.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936625"/>
            <a:ext cx="8534400" cy="48688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Grandes e pequenos, reis e poderosos, hão de confessar Teu nome.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714375"/>
            <a:ext cx="8534400" cy="528637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Querubins aos Teus pés se prostram.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Serafins declaram que és santo.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428750"/>
            <a:ext cx="8786812" cy="414337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minh’alma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adora a Ti, por Tuas obras e por quem Tu és.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877</TotalTime>
  <Words>171</Words>
  <Application>Microsoft Office PowerPoint</Application>
  <PresentationFormat>Apresentação na tela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FITAS</vt:lpstr>
      <vt:lpstr>Dono das estrelas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Elissa</cp:lastModifiedBy>
  <cp:revision>60</cp:revision>
  <dcterms:created xsi:type="dcterms:W3CDTF">2009-06-07T14:45:31Z</dcterms:created>
  <dcterms:modified xsi:type="dcterms:W3CDTF">2013-02-18T14:17:28Z</dcterms:modified>
</cp:coreProperties>
</file>