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30201"/>
    <a:srgbClr val="FF9933"/>
    <a:srgbClr val="FF99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56E4C-3FF9-4066-92AF-7EC9F0FD17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243F1-3688-4BB6-B89B-C39EAC57EA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5C70-421D-421D-A762-6B3C40AF51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5AF78-2E72-4DA1-93A8-62F40F13EC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19AB8-A388-4B84-9F31-CB8F7B30B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96C8-23D1-4F5E-978E-879E7F36FF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00638-271F-4929-9E99-8429C50BA0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9D33A-DCB3-4FA5-970E-C2419B3D8E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4" r:id="rId3"/>
    <p:sldLayoutId id="2147483695" r:id="rId4"/>
    <p:sldLayoutId id="2147483696" r:id="rId5"/>
    <p:sldLayoutId id="2147483691" r:id="rId6"/>
    <p:sldLayoutId id="2147483692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988"/>
            <a:ext cx="8229600" cy="1006476"/>
          </a:xfrm>
          <a:prstGeom prst="rect">
            <a:avLst/>
          </a:prstGeom>
          <a:effectLst>
            <a:outerShdw dist="35921" dir="2700000" algn="ctr" rotWithShape="0">
              <a:srgbClr val="030201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Edifica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01613" y="1392238"/>
            <a:ext cx="87630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Edifica em mim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Uma morada para Ti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lugar onde Teu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possa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Santo...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Soberano 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amado, glorioso,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Trino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95288" y="115888"/>
            <a:ext cx="83058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Sempre </a:t>
            </a: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estar</a:t>
            </a:r>
            <a:endParaRPr kumimoji="0" lang="pt-BR" sz="7000" b="1" dirty="0">
              <a:solidFill>
                <a:schemeClr val="bg1"/>
              </a:solidFill>
              <a:effectLst>
                <a:glow rad="101600">
                  <a:schemeClr val="tx1">
                    <a:lumMod val="5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ser um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verdadeiro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templo, Senhor,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50825" y="115888"/>
            <a:ext cx="86106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Ser cheio de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glória, respirar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 teu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50825" y="115888"/>
            <a:ext cx="86106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cheio de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Glória: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vida em mim,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vida em Ti.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Caminho em vitória,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115888"/>
            <a:ext cx="88392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Soberano 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Amado, glorioso,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Trino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86106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Sou cheio de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Glória: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115888"/>
            <a:ext cx="9144000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vida em mim,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 vida em Ti.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Caminho em vitória,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2400" y="122238"/>
            <a:ext cx="8839200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Soberano e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Amado, glorioso,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0" lang="pt-BR" sz="7000" b="1" dirty="0"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Trino Deus.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rela">
  <a:themeElements>
    <a:clrScheme name="Aquarela 7">
      <a:dk1>
        <a:srgbClr val="545472"/>
      </a:dk1>
      <a:lt1>
        <a:srgbClr val="FFFFFF"/>
      </a:lt1>
      <a:dk2>
        <a:srgbClr val="655851"/>
      </a:dk2>
      <a:lt2>
        <a:srgbClr val="B49234"/>
      </a:lt2>
      <a:accent1>
        <a:srgbClr val="F8C684"/>
      </a:accent1>
      <a:accent2>
        <a:srgbClr val="E1CE97"/>
      </a:accent2>
      <a:accent3>
        <a:srgbClr val="FFFFFF"/>
      </a:accent3>
      <a:accent4>
        <a:srgbClr val="464660"/>
      </a:accent4>
      <a:accent5>
        <a:srgbClr val="FBDFC2"/>
      </a:accent5>
      <a:accent6>
        <a:srgbClr val="CCBA88"/>
      </a:accent6>
      <a:hlink>
        <a:srgbClr val="7C6148"/>
      </a:hlink>
      <a:folHlink>
        <a:srgbClr val="8E8562"/>
      </a:folHlink>
    </a:clrScheme>
    <a:fontScheme name="Aquare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quarela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quarela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apresentação\Aquarela.pot</Template>
  <TotalTime>170</TotalTime>
  <Words>129</Words>
  <Application>Microsoft Office PowerPoint</Application>
  <PresentationFormat>Apresentação na tela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Tahoma</vt:lpstr>
      <vt:lpstr>Calibri</vt:lpstr>
      <vt:lpstr>Aquarela</vt:lpstr>
      <vt:lpstr>Edifica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24</cp:revision>
  <dcterms:created xsi:type="dcterms:W3CDTF">2003-02-21T18:05:37Z</dcterms:created>
  <dcterms:modified xsi:type="dcterms:W3CDTF">2012-12-23T13:47:44Z</dcterms:modified>
</cp:coreProperties>
</file>