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B8ED-5CA7-4E76-89B9-85128858DC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93C6D-E05B-44FB-911E-394D48DEB5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0A72-8BE3-4092-AA9E-2577B8122C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9B94A-73A7-45BE-B353-C7C7D5483C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8B893-48FC-49B2-AB73-EF0E83E5BA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B94F-02BE-455B-9996-1115D86914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52ACA-6F0B-489B-80EE-B1462F6E0F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E62-4E7A-4617-AC3E-EB4DDB572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E3628-8EC7-4E09-A848-3F78DD5208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134C5-AF5D-485A-8FF7-51E350F20E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39FBA-27F2-4E19-A442-7DDB9B81F6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63CEAB0-4FFB-4AF7-B465-C298CEFBA5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4445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Eis-me</a:t>
            </a: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Aqui, Senhor!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Eis-me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aqui, Senhor livre pra Te adorar.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Eis-me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aqui, Senhor pronto pra Te servir.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o meu Deus Forte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Te servirei.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o meu Deus Forte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Te servirei.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o meu Deus Forte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Te servirei.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és a minha Rocha, a minha fortaleza,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o meu Deus Forte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Te seguirei.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és a minha Rocha, a minha fortaleza,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o meu Deus Forte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Te servirei.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5259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Eis-me aqui, Senhor livre pra Te adorar. Eis-me aqui, Senhor pronto pra Te servir.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és a minha Rocha, a minha fortaleza,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Tu és o meu Deus Forte               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Te seguirei.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9608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és a minha Rocha, a minha fortaleza,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9933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822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9933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822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151</Words>
  <Application>Microsoft Office PowerPoint</Application>
  <PresentationFormat>Apresentação na tela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Design padrão</vt:lpstr>
      <vt:lpstr>Eis-me Aqui, Senhor!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Aqui, Senhor!</dc:title>
  <dc:creator>Heider</dc:creator>
  <cp:lastModifiedBy>Paulo</cp:lastModifiedBy>
  <cp:revision>6</cp:revision>
  <dcterms:created xsi:type="dcterms:W3CDTF">2004-02-20T14:30:32Z</dcterms:created>
  <dcterms:modified xsi:type="dcterms:W3CDTF">2012-12-23T13:47:55Z</dcterms:modified>
</cp:coreProperties>
</file>