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5" r:id="rId2"/>
    <p:sldId id="256" r:id="rId3"/>
    <p:sldId id="257" r:id="rId4"/>
    <p:sldId id="294" r:id="rId5"/>
    <p:sldId id="259" r:id="rId6"/>
    <p:sldId id="295" r:id="rId7"/>
    <p:sldId id="296" r:id="rId8"/>
    <p:sldId id="297" r:id="rId9"/>
    <p:sldId id="298" r:id="rId10"/>
    <p:sldId id="302" r:id="rId11"/>
    <p:sldId id="300" r:id="rId12"/>
    <p:sldId id="301" r:id="rId13"/>
    <p:sldId id="299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6FF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20F30-2287-460A-AD37-F769C4203C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3CB1D-67E6-43A0-9671-FB35778873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2A42-18EE-4AD7-B9B6-FEEF38758C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008DA-4DA1-4955-89AE-A2327703D3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64473-4A61-4A33-B290-0CE1509A3E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B7165-FB88-48B5-86F7-3F6F88A5B1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A6C26-0F33-4EDE-970D-BA56B06069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AE822-44E1-4E8A-BF41-823134E789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97CA1-77BB-447C-8D7B-7D45F369C0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9D8CB-CA8C-49F8-9844-1D064970A6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923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4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4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78EC525B-1E30-477B-BCFA-A7CE87E6FF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950" y="-107950"/>
            <a:ext cx="8893175" cy="173672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Ele é exaltado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1989138"/>
            <a:ext cx="8275638" cy="17526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pt-BR" sz="7000" b="1" kern="1200" dirty="0" smtClean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exaltado, o Rei exaltado no céu, eu louvarei.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28625" y="1357313"/>
            <a:ext cx="8275638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pt-BR" sz="7000" b="1" kern="1200" dirty="0" smtClean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exaltado, o Rei exaltado no céu!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428750"/>
            <a:ext cx="8926513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Senhor, Sua verdade vai sempre reinar.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17488" y="1357313"/>
            <a:ext cx="8926512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Terra e céu glorifiquem Seu Santo nome.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pt-BR" sz="8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500188"/>
            <a:ext cx="8926513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exaltado, o Rei exaltado no céu. (3x)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643063"/>
            <a:ext cx="8926513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exaltado, pra sempre exaltado, Seu nome louvarei!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357313"/>
            <a:ext cx="8926513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Senhor, Sua verdade vai sempre reinar.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1428750"/>
            <a:ext cx="8926513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Terra e céu glorifiquem Seu Santo nome.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701800"/>
            <a:ext cx="892651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exaltado, o Rei exaltado no céu!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28625" y="1357313"/>
            <a:ext cx="8275638" cy="1752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exaltado, o Rei exaltado no céu, eu louvarei.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643063"/>
            <a:ext cx="8926513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exaltado, pra sempre exaltado, Seu nome louvarei!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428750"/>
            <a:ext cx="8926513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é o Senhor, Sua verdade vai sempre reinar.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17488" y="1357313"/>
            <a:ext cx="8926512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chemeClr val="tx2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Terra e céu glorifiquem Seu Santo nome.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pt-BR" sz="8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1">
      <a:dk1>
        <a:srgbClr val="FF6600"/>
      </a:dk1>
      <a:lt1>
        <a:srgbClr val="B3D1DF"/>
      </a:lt1>
      <a:dk2>
        <a:srgbClr val="FFFFFF"/>
      </a:dk2>
      <a:lt2>
        <a:srgbClr val="80ACC4"/>
      </a:lt2>
      <a:accent1>
        <a:srgbClr val="5089A8"/>
      </a:accent1>
      <a:accent2>
        <a:srgbClr val="BBC6DB"/>
      </a:accent2>
      <a:accent3>
        <a:srgbClr val="D6E5EC"/>
      </a:accent3>
      <a:accent4>
        <a:srgbClr val="DA5600"/>
      </a:accent4>
      <a:accent5>
        <a:srgbClr val="B3C4D1"/>
      </a:accent5>
      <a:accent6>
        <a:srgbClr val="A9B3C6"/>
      </a:accent6>
      <a:hlink>
        <a:srgbClr val="0000FF"/>
      </a:hlink>
      <a:folHlink>
        <a:srgbClr val="006699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10">
        <a:dk1>
          <a:srgbClr val="FF9933"/>
        </a:dk1>
        <a:lt1>
          <a:srgbClr val="B3D1DF"/>
        </a:lt1>
        <a:dk2>
          <a:srgbClr val="FFFFFF"/>
        </a:dk2>
        <a:lt2>
          <a:srgbClr val="80ACC4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822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11">
        <a:dk1>
          <a:srgbClr val="FF6600"/>
        </a:dk1>
        <a:lt1>
          <a:srgbClr val="B3D1DF"/>
        </a:lt1>
        <a:dk2>
          <a:srgbClr val="FFFFFF"/>
        </a:dk2>
        <a:lt2>
          <a:srgbClr val="80ACC4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5600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143</Words>
  <Application>Microsoft Office PowerPoint</Application>
  <PresentationFormat>Apresentação na tela (4:3)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Wingdings</vt:lpstr>
      <vt:lpstr>Calibri</vt:lpstr>
      <vt:lpstr>Monotype Corsiva</vt:lpstr>
      <vt:lpstr>Folhas</vt:lpstr>
      <vt:lpstr>Ele é exaltado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Disponível em Tuas mãos</dc:title>
  <dc:creator>teste</dc:creator>
  <cp:lastModifiedBy>Paulo</cp:lastModifiedBy>
  <cp:revision>44</cp:revision>
  <dcterms:created xsi:type="dcterms:W3CDTF">2003-04-13T14:10:42Z</dcterms:created>
  <dcterms:modified xsi:type="dcterms:W3CDTF">2012-09-09T20:32:59Z</dcterms:modified>
</cp:coreProperties>
</file>