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74" r:id="rId9"/>
    <p:sldId id="275" r:id="rId10"/>
    <p:sldId id="276" r:id="rId11"/>
    <p:sldId id="272" r:id="rId12"/>
    <p:sldId id="273" r:id="rId13"/>
    <p:sldId id="265" r:id="rId14"/>
    <p:sldId id="266" r:id="rId15"/>
    <p:sldId id="277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C66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D3120-7603-438D-BEE1-0D6BDAB4BA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56D8D-2391-4220-A98B-347DBD7506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FC96F-2AB1-4FD8-85C5-50145DA0C9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51E2D-63C6-4DE8-BDCD-9CACBDD292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C9381-E3E7-4B58-BAD2-7E907D7F6D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CEB42-801F-4FAA-B246-8E3D1527D7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C7C9A-110C-401C-BF34-EB2722D09A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B2854-3848-4169-A408-EBF5B09C62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CA311-BA3B-43CA-B055-6EB19C1937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24A2F-D22E-4383-B864-37A79EE8B7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064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Amor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1000" y="1511300"/>
            <a:ext cx="8382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Estamos reunidos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adorar e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Exaltar Aquele que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Rei dos reis.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476250"/>
            <a:ext cx="8610600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nos deu uma família, nos deu muitos irmãos: em uma só voz declarar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2400" y="-152400"/>
            <a:ext cx="8839200" cy="725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amor do Senhor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Iremos cantar que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 sua morte lá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cruz, 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fez-nos 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765175"/>
            <a:ext cx="88392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assim como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irmãos, vivendo em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Comunhão, temos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em comum.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2400" y="404813"/>
            <a:ext cx="8839200" cy="622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amor do Senhor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Iremos cantar que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 sua morte lá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cruz,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fez-nos 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2400" y="476250"/>
            <a:ext cx="88392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assim como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irmãos, vivendo em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Comunhão, temos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em comum.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52400" y="765175"/>
            <a:ext cx="88392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Temos tudo em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comum.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Temos tudo em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23850" y="549275"/>
            <a:ext cx="8305800" cy="622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manifestou em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Carne, mostrou 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é amor,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colocou em nós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 coração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todo o nosso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Ser iremos cantar e entronizar Jesus,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4800" y="-315913"/>
            <a:ext cx="8610600" cy="721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nos deu uma família, nos deu muitos irmãos: em uma só voz vamos declarar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" y="-171450"/>
            <a:ext cx="8839200" cy="725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amor do Senhor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Iremos cantar que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 sua morte lá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cruz, 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fez-nos 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88913"/>
            <a:ext cx="8839200" cy="581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assim como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irmãos, vivendo em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Comunhão, temos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em comum.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549275"/>
            <a:ext cx="8382000" cy="581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Estamos reunidos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adorar e 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Exaltar Aquele que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Rei dos reis.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23850" y="-152400"/>
            <a:ext cx="8305800" cy="725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manifestou em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Carne, mostrou o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é amor, 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colocou em nós 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 coração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" y="1066800"/>
            <a:ext cx="861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todo o nosso</a:t>
            </a:r>
          </a:p>
          <a:p>
            <a:pPr algn="ctr">
              <a:lnSpc>
                <a:spcPct val="130000"/>
              </a:lnSpc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Ser iremos cantar e entronizar Jesus,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12">
      <a:dk1>
        <a:srgbClr val="1C1C1C"/>
      </a:dk1>
      <a:lt1>
        <a:srgbClr val="545472"/>
      </a:lt1>
      <a:dk2>
        <a:srgbClr val="1C1C1C"/>
      </a:dk2>
      <a:lt2>
        <a:srgbClr val="FFCC00"/>
      </a:lt2>
      <a:accent1>
        <a:srgbClr val="8BD8E7"/>
      </a:accent1>
      <a:accent2>
        <a:srgbClr val="A5AAD3"/>
      </a:accent2>
      <a:accent3>
        <a:srgbClr val="ABABAB"/>
      </a:accent3>
      <a:accent4>
        <a:srgbClr val="464660"/>
      </a:accent4>
      <a:accent5>
        <a:srgbClr val="C4E9F1"/>
      </a:accent5>
      <a:accent6>
        <a:srgbClr val="959ABF"/>
      </a:accent6>
      <a:hlink>
        <a:srgbClr val="B78AFA"/>
      </a:hlink>
      <a:folHlink>
        <a:srgbClr val="A0A5D0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8">
        <a:dk1>
          <a:srgbClr val="FFCC00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DAAE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9">
        <a:dk1>
          <a:srgbClr val="FFCC00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DAAE0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0">
        <a:dk1>
          <a:srgbClr val="545472"/>
        </a:dk1>
        <a:lt1>
          <a:srgbClr val="FFFFFF"/>
        </a:lt1>
        <a:dk2>
          <a:srgbClr val="FFCC00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1">
        <a:dk1>
          <a:srgbClr val="545472"/>
        </a:dk1>
        <a:lt1>
          <a:srgbClr val="FFFFFF"/>
        </a:lt1>
        <a:dk2>
          <a:srgbClr val="FFCC00"/>
        </a:dk2>
        <a:lt2>
          <a:srgbClr val="1C1C1C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2">
        <a:dk1>
          <a:srgbClr val="1C1C1C"/>
        </a:dk1>
        <a:lt1>
          <a:srgbClr val="545472"/>
        </a:lt1>
        <a:dk2>
          <a:srgbClr val="1C1C1C"/>
        </a:dk2>
        <a:lt2>
          <a:srgbClr val="FFCC00"/>
        </a:lt2>
        <a:accent1>
          <a:srgbClr val="8BD8E7"/>
        </a:accent1>
        <a:accent2>
          <a:srgbClr val="A5AAD3"/>
        </a:accent2>
        <a:accent3>
          <a:srgbClr val="ABABAB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485</TotalTime>
  <Words>221</Words>
  <Application>Microsoft Office PowerPoint</Application>
  <PresentationFormat>Apresentação na tela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Times New Roman</vt:lpstr>
      <vt:lpstr>Arial</vt:lpstr>
      <vt:lpstr>Tahoma</vt:lpstr>
      <vt:lpstr>Calibri</vt:lpstr>
      <vt:lpstr>Aquarela</vt:lpstr>
      <vt:lpstr>Em Amor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26</cp:revision>
  <dcterms:created xsi:type="dcterms:W3CDTF">2003-02-21T18:05:37Z</dcterms:created>
  <dcterms:modified xsi:type="dcterms:W3CDTF">2012-12-23T13:48:09Z</dcterms:modified>
</cp:coreProperties>
</file>