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58" r:id="rId6"/>
    <p:sldId id="261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00"/>
    <a:srgbClr val="00FF00"/>
    <a:srgbClr val="FF9900"/>
    <a:srgbClr val="FF0066"/>
    <a:srgbClr val="FF3399"/>
    <a:srgbClr val="FFFFCC"/>
    <a:srgbClr val="00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E1CA45-D127-4FD4-9673-0A9DA77605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1A45F-4BC9-43A0-9C95-376CA6EAE2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C68E8-5896-44EF-917A-D573149BFB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AEF56-B3C3-42DA-BFEB-13B4BD46F0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D5DCC-CCE0-4826-A278-16A023481D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75322-9943-482F-A4A8-32D24F4CE9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36741-53CD-49B9-856F-4F936C5F96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975E4-7628-41BA-9DE6-382E785DBE7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2BEE2-F534-4A29-8C11-9A29351475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7D0C8-0D5B-459B-B134-5EB04D44C1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CD3D2-E5C1-4332-BB47-84DB835777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teus átrios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676400"/>
            <a:ext cx="9144000" cy="4191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Teus átrios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encontro vida,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fome da 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minh’alma</a:t>
            </a: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saciar.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609600"/>
            <a:ext cx="8153400" cy="4572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dançar (uôô),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celebrar a liberdade.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Oferecer sacrifícios de louvor.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15888"/>
            <a:ext cx="9144000" cy="6742112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há abundância de alegria.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Buscar Tua face me traz novo fôlego de vida.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609600"/>
            <a:ext cx="7696200" cy="58674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Leva-me às fontes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águas vivas,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mostra-me o caminho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533400"/>
            <a:ext cx="8001000" cy="4191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Teus átrios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encontro vida,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fome da 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minh’alma</a:t>
            </a: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saciar.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609600"/>
            <a:ext cx="7696200" cy="58674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Leva-me às fontes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águas vivas,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mostra-me o caminho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609600"/>
            <a:ext cx="7842250" cy="4572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viver (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uôô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junto aos Teus rios.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Permanecer em Tua presença,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609600"/>
            <a:ext cx="8153400" cy="4572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dançar (uôô),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celebrar a liberdade.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Oferecer sacrifícios de louvor.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533400"/>
            <a:ext cx="8001000" cy="4191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Teus átrios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encontro vida,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fome da minh’alma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saciar.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609600"/>
            <a:ext cx="7696200" cy="58674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Leva-me às fontes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águas vivas,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mostra-me o caminho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609600"/>
            <a:ext cx="7770813" cy="4572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viver (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uôô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junto aos Teus rios.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Permanecer em Tua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presença,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269</TotalTime>
  <Words>171</Words>
  <Application>Microsoft Office PowerPoint</Application>
  <PresentationFormat>Apresentação na tela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Calibri</vt:lpstr>
      <vt:lpstr>FITAS</vt:lpstr>
      <vt:lpstr>Em teus átrios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22</cp:revision>
  <dcterms:created xsi:type="dcterms:W3CDTF">2002-11-03T14:04:44Z</dcterms:created>
  <dcterms:modified xsi:type="dcterms:W3CDTF">2012-12-23T13:48:14Z</dcterms:modified>
</cp:coreProperties>
</file>