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71" r:id="rId9"/>
    <p:sldId id="277" r:id="rId10"/>
    <p:sldId id="278" r:id="rId11"/>
    <p:sldId id="265" r:id="rId12"/>
    <p:sldId id="266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82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8" autoAdjust="0"/>
    <p:restoredTop sz="90870" autoAdjust="0"/>
  </p:normalViewPr>
  <p:slideViewPr>
    <p:cSldViewPr>
      <p:cViewPr varScale="1">
        <p:scale>
          <a:sx n="66" d="100"/>
          <a:sy n="66" d="100"/>
        </p:scale>
        <p:origin x="-15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D3D9B-684D-4D8A-B4E6-9516C20F7F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7CCEF-4DEF-4C67-81C9-C20BFC085F8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1C4AF-11BC-4D40-AC2B-579A25A34DB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438B-F00F-43A4-81B7-4ED2BD01E53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2A0E-930F-4574-9A86-03E1104099F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E0BC8-8CB1-4523-908D-CA2805BB34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EE027-F6FC-475A-9EED-11D0A1F453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CD39-9B25-46B6-B88E-72F1ECEA0A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4BD77-A870-4F2A-8F0B-56E5AF89E14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86F10-8439-41C7-9804-68907BE78B7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BC677-5650-4F1C-9A2E-33613CEA923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4DDA51D-4D0B-4901-99D2-C72041D0B9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85875" y="-142875"/>
            <a:ext cx="6858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6000" b="1" u="sng" dirty="0" err="1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</a:t>
            </a:r>
            <a:r>
              <a:rPr lang="en-US" sz="6000" b="1" u="sng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u="sng" dirty="0" err="1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Tua</a:t>
            </a:r>
            <a:r>
              <a:rPr lang="en-US" sz="6000" b="1" u="sng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u="sng" dirty="0" err="1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presença</a:t>
            </a:r>
            <a:endParaRPr lang="en-US" sz="6000" b="1" u="sng" dirty="0">
              <a:solidFill>
                <a:srgbClr val="FFFF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0" y="873125"/>
            <a:ext cx="9144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6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sou fortalecido;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6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Senhor meu Deus!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6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é onde quero estar,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Tua face,   tocando Tua graça,  abrigado na Rocha, em    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14313" y="0"/>
            <a:ext cx="8643937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 és minha fortaleza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sempre confio    em Ti.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sou teu filho e teu servo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14313" y="0"/>
            <a:ext cx="87153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Tu és minha força e canção, minha canção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313" y="0"/>
            <a:ext cx="8715375" cy="70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sou fortalecido;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Senhor meu Deus.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é onde quero estar,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Tua face,   tocando Tua graça,  abrigado na Rocha, em    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Tua face,   tocando Tua graça,  abrigado na Rocha, em    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(5x)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oh Deus! 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Tua face,   tocando Tua graça,  abrigado na Rocha, em    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4313" y="0"/>
            <a:ext cx="87153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ir onde as grandes águas não me afoguem e firmar meus   pés na Rocha.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5750" y="0"/>
            <a:ext cx="857250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me esconder onde o fogo ardente não me queime, em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313" y="0"/>
            <a:ext cx="8715375" cy="70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sou fortalecido;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Senhor meu Deus.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é onde quero estar,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Buscando Tua face,   tocando Tua graça,  abrigado na Rocha, em     Tua presença, oh Deus!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14313" y="0"/>
            <a:ext cx="87153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me esconder onde as tempestades não me alcancem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Teu sangue me protege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533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endParaRPr lang="pt-BR" sz="4400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4313" y="0"/>
            <a:ext cx="87153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estar onde o mal das trevas não me toque,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oh Deus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14313" y="0"/>
            <a:ext cx="8715375" cy="707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sou fortalecido;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presença, Senhor meu Deus.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7000" b="1" dirty="0" err="1">
                <a:solidFill>
                  <a:schemeClr val="bg1"/>
                </a:solidFill>
                <a:effectLst>
                  <a:glow rad="101600">
                    <a:srgbClr val="7A00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 Tua presença é onde quero estar,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295</Words>
  <Application>Microsoft Office PowerPoint</Application>
  <PresentationFormat>Apresentação na tela (4:3)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Times New Roman</vt:lpstr>
      <vt:lpstr>Arial</vt:lpstr>
      <vt:lpstr>Calibri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PERLOS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pcolare</dc:creator>
  <cp:lastModifiedBy>Paulo</cp:lastModifiedBy>
  <cp:revision>12</cp:revision>
  <dcterms:created xsi:type="dcterms:W3CDTF">2009-01-06T18:19:09Z</dcterms:created>
  <dcterms:modified xsi:type="dcterms:W3CDTF">2012-12-23T13:49:05Z</dcterms:modified>
</cp:coreProperties>
</file>