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76" r:id="rId7"/>
    <p:sldId id="274" r:id="rId8"/>
    <p:sldId id="280" r:id="rId9"/>
    <p:sldId id="278" r:id="rId10"/>
    <p:sldId id="279" r:id="rId11"/>
    <p:sldId id="281" r:id="rId12"/>
    <p:sldId id="282" r:id="rId13"/>
    <p:sldId id="283" r:id="rId14"/>
    <p:sldId id="284" r:id="rId1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0000"/>
    <a:srgbClr val="4C0000"/>
    <a:srgbClr val="F8F8F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4660" autoAdjust="0"/>
  </p:normalViewPr>
  <p:slideViewPr>
    <p:cSldViewPr>
      <p:cViewPr varScale="1">
        <p:scale>
          <a:sx n="73" d="100"/>
          <a:sy n="73" d="100"/>
        </p:scale>
        <p:origin x="-123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CC47A-2BF8-452D-93FA-404E74D2EBE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CD87D2-0D83-4B77-8F7C-D734291F2C3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34FF31-1C86-4C80-B2A7-5A08F73549E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F9310-23A8-4ECA-97AD-3911D4E16D5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D4448B-41D5-412F-B886-F792F55B77B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BBF37-9555-40B4-9369-BEA07F80C6B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0B489-D4C6-484E-90C2-9325FFBB142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D6CB1B-0D7A-4A43-9499-CBFEAC3A3F8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8DF0A2-757E-4C6C-BBEB-6B776F1D3A4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1F68DC-813E-475D-85ED-7A8B16C77F6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D2A857-2664-4C14-B020-AD41C8A6528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9A461C9-C2C3-4AB4-9D67-D2CE46B5160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-26988"/>
            <a:ext cx="9144000" cy="1470026"/>
          </a:xfrm>
        </p:spPr>
        <p:txBody>
          <a:bodyPr/>
          <a:lstStyle/>
          <a:p>
            <a:pPr eaLnBrk="1" hangingPunct="1">
              <a:defRPr/>
            </a:pPr>
            <a:r>
              <a:rPr lang="pt-BR" sz="6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Em Espírito e em Verdade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1628775"/>
            <a:ext cx="9144000" cy="54784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 espírito,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 verdade,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 adoramos,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 adoramos!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2x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9750" y="428625"/>
            <a:ext cx="8316913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Meu prazer é viver 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 casa de Deus,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Onde flui o amor,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258888" y="692150"/>
            <a:ext cx="6804025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Pra Te adorar, 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ó Rei dos reis,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foi que eu nasci 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ó Rei Jesus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684213" y="44450"/>
            <a:ext cx="7848600" cy="652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Meu prazer 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é Te louvar,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Meu prazer 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é estar nos 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átrios do Senhor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9750" y="428625"/>
            <a:ext cx="8316913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Meu prazer é viver 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 casa de Deus,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Onde flui o amor,</a:t>
            </a:r>
          </a:p>
          <a:p>
            <a:pPr algn="ctr">
              <a:defRPr/>
            </a:pPr>
            <a:endParaRPr lang="pt-BR" sz="7000" b="1" dirty="0">
              <a:solidFill>
                <a:srgbClr val="F8F8F8"/>
              </a:solidFill>
              <a:effectLst>
                <a:glow rad="101600">
                  <a:srgbClr val="860000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9750" y="428625"/>
            <a:ext cx="8316913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pt-BR" sz="7000" b="1" dirty="0" smtClean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</a:t>
            </a:r>
            <a:r>
              <a:rPr lang="pt-BR" sz="7000" b="1" dirty="0" smtClean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inistrando </a:t>
            </a: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louvor</a:t>
            </a:r>
          </a:p>
          <a:p>
            <a:pPr algn="ctr">
              <a:defRPr/>
            </a:pPr>
            <a:r>
              <a:rPr lang="pt-BR" sz="7000" b="1" smtClean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(3x</a:t>
            </a:r>
            <a:r>
              <a:rPr lang="pt-BR" sz="7000" b="1" dirty="0" smtClean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)</a:t>
            </a:r>
            <a:endParaRPr lang="pt-BR" sz="7000" b="1" dirty="0">
              <a:solidFill>
                <a:srgbClr val="F8F8F8"/>
              </a:solidFill>
              <a:effectLst>
                <a:glow rad="101600">
                  <a:srgbClr val="860000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331913" y="981075"/>
            <a:ext cx="6804025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Rei dos reis 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Senhor,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 entregamos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nosso viver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2x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258888" y="692150"/>
            <a:ext cx="6804025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Pra Te adorar, 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ó Rei dos reis,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foi que eu nasci 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ó Rei Jesus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827088" y="0"/>
            <a:ext cx="7848600" cy="652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Meu prazer 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é Te louvar,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Meu prazer 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é estar nos 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átrios do Senhor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539750" y="1052513"/>
            <a:ext cx="8316913" cy="388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Meu prazer é viver 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 casa de Deus,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onde flui o amor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476375" y="765175"/>
            <a:ext cx="6732588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 espírito, 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 verdade,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 adoramos, 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 adoramos!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2x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331913" y="981075"/>
            <a:ext cx="6804025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Rei dos reis 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Senhor,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 entregamos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nosso viver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2x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258888" y="692150"/>
            <a:ext cx="6804025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Pra Te adorar, 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ó Rei dos reis,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foi que eu nasci 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ó Rei Jesus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684213" y="44450"/>
            <a:ext cx="7848600" cy="652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Meu prazer 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é Te louvar,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Meu prazer 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é estar nos 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átrios do Senhor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3">
      <a:dk1>
        <a:srgbClr val="005A58"/>
      </a:dk1>
      <a:lt1>
        <a:srgbClr val="FFCC00"/>
      </a:lt1>
      <a:dk2>
        <a:srgbClr val="008080"/>
      </a:dk2>
      <a:lt2>
        <a:srgbClr val="FFFF99"/>
      </a:lt2>
      <a:accent1>
        <a:srgbClr val="006462"/>
      </a:accent1>
      <a:accent2>
        <a:srgbClr val="6D6FC7"/>
      </a:accent2>
      <a:accent3>
        <a:srgbClr val="AAC0C0"/>
      </a:accent3>
      <a:accent4>
        <a:srgbClr val="DAAE00"/>
      </a:accent4>
      <a:accent5>
        <a:srgbClr val="AAB8B7"/>
      </a:accent5>
      <a:accent6>
        <a:srgbClr val="6264B4"/>
      </a:accent6>
      <a:hlink>
        <a:srgbClr val="00FFFF"/>
      </a:hlink>
      <a:folHlink>
        <a:srgbClr val="00FF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3">
        <a:dk1>
          <a:srgbClr val="005A58"/>
        </a:dk1>
        <a:lt1>
          <a:srgbClr val="FFCC00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AE00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193</Words>
  <Application>Microsoft Office PowerPoint</Application>
  <PresentationFormat>Apresentação na tela (4:3)</PresentationFormat>
  <Paragraphs>62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Design padrão</vt:lpstr>
      <vt:lpstr>Em Espírito e em Verdade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Joao taca ovo ltda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Meu Prazer</dc:title>
  <dc:creator>Heider</dc:creator>
  <cp:lastModifiedBy>Paulo</cp:lastModifiedBy>
  <cp:revision>20</cp:revision>
  <dcterms:created xsi:type="dcterms:W3CDTF">2003-04-09T15:55:14Z</dcterms:created>
  <dcterms:modified xsi:type="dcterms:W3CDTF">2013-09-08T15:15:49Z</dcterms:modified>
</cp:coreProperties>
</file>