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72" r:id="rId3"/>
    <p:sldId id="257" r:id="rId4"/>
    <p:sldId id="363" r:id="rId5"/>
    <p:sldId id="364" r:id="rId6"/>
    <p:sldId id="374" r:id="rId7"/>
    <p:sldId id="373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9" autoAdjust="0"/>
    <p:restoredTop sz="90929" autoAdjust="0"/>
  </p:normalViewPr>
  <p:slideViewPr>
    <p:cSldViewPr>
      <p:cViewPr varScale="1">
        <p:scale>
          <a:sx n="73" d="100"/>
          <a:sy n="73" d="100"/>
        </p:scale>
        <p:origin x="-13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A9936-44CD-4463-A9EE-6855E38CDD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1D277-8ED6-45DD-8395-663F5807D2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BF8E8-448F-4D3D-BC7E-EF5F755525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DB5C6-BFAE-4CCC-A2AB-1C2B46259F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31523-9A74-4D01-9973-B7151D56DD6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1D52D-8465-47A2-903F-320C077E91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B0701-9CAD-4A36-B0F2-5DC311E343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A0C3B-8D40-4C76-8876-365F7ED60B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8FAE5-A655-41CC-85FB-8A804B2A70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1E44D-7D47-42F5-BE2D-84C475AB82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70833-E376-4B01-86AD-7647557F09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72313A6-FC4D-4804-AEDD-961644C9CE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137160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todo o tempo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11125" y="2073275"/>
            <a:ext cx="891540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todo o tempo eu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Louvarei ao Senhor,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Sempre estará nos meus lábios o Seu louvor.</a:t>
            </a:r>
            <a:endParaRPr lang="pt-BR" sz="7000" b="1" dirty="0">
              <a:solidFill>
                <a:srgbClr val="F8F8F8"/>
              </a:solidFill>
              <a:effectLst>
                <a:glow rad="101600">
                  <a:srgbClr val="FF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111125" y="990600"/>
            <a:ext cx="891540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todo o tempo eu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Louvarei ao Senhor,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Sempre estará nos meus lábios o Seu louvor.</a:t>
            </a:r>
            <a:endParaRPr lang="pt-BR" sz="7000" b="1" dirty="0">
              <a:solidFill>
                <a:srgbClr val="F8F8F8"/>
              </a:solidFill>
              <a:effectLst>
                <a:glow rad="101600">
                  <a:srgbClr val="FF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11125" y="1112838"/>
            <a:ext cx="89154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Alegrar-se-á no Senhor a minha alma!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Alegrar-se-á no Senhor a minha alma!</a:t>
            </a:r>
            <a:endParaRPr lang="pt-BR" sz="7000" b="1" dirty="0">
              <a:solidFill>
                <a:srgbClr val="F8F8F8"/>
              </a:solidFill>
              <a:effectLst>
                <a:glow rad="101600">
                  <a:srgbClr val="FF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111125" y="1219200"/>
            <a:ext cx="891540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Engrandecei ao Senhor!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Engrandecei-o comigo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todos a uma Lhe exaltemos o nome!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111125" y="1112838"/>
            <a:ext cx="891540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Engrandecei ao Senhor!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Engrandecei-o comigo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todos a uma Lhe exaltemos o nome!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111125" y="1112838"/>
            <a:ext cx="89154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 glorioso nome!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 glorioso nome!</a:t>
            </a:r>
            <a:endParaRPr lang="pt-BR" sz="7000" b="1" dirty="0">
              <a:solidFill>
                <a:srgbClr val="F8F8F8"/>
              </a:solidFill>
              <a:effectLst>
                <a:glow rad="101600">
                  <a:srgbClr val="FF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111125" y="1112838"/>
            <a:ext cx="89154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Alegrar-se-á no Senhor a minha alma!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Alegrar-se-á no Senhor a minha alma!</a:t>
            </a:r>
            <a:endParaRPr lang="pt-BR" sz="7000" b="1" dirty="0">
              <a:solidFill>
                <a:srgbClr val="F8F8F8"/>
              </a:solidFill>
              <a:effectLst>
                <a:glow rad="101600">
                  <a:srgbClr val="FF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106</Words>
  <Application>Microsoft Office PowerPoint</Application>
  <PresentationFormat>Apresentação na tela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Times New Roman</vt:lpstr>
      <vt:lpstr>Arial</vt:lpstr>
      <vt:lpstr>Calibri</vt:lpstr>
      <vt:lpstr>Estrutura padrão</vt:lpstr>
      <vt:lpstr>Em todo o tempo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CRISTO, EU QUERO TE EXALTAR</dc:title>
  <dc:creator>User</dc:creator>
  <cp:lastModifiedBy>Paulo</cp:lastModifiedBy>
  <cp:revision>38</cp:revision>
  <dcterms:created xsi:type="dcterms:W3CDTF">2004-12-31T20:39:03Z</dcterms:created>
  <dcterms:modified xsi:type="dcterms:W3CDTF">2012-12-23T13:49:13Z</dcterms:modified>
</cp:coreProperties>
</file>