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7D889-66BA-4AA6-AB06-5090827A45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EBDF8-42F2-44B3-9B19-5A54948AED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94F3C-742E-4726-A6C7-95A2104480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80F05-2C67-4AC0-96A0-B5D9976DD4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F3456-08BB-4414-B7E3-4795885393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77C7A-952F-4689-AB3A-49BE5DF097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5C5BD-9992-43C7-B12D-FB3A1E97BF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BF838-0BBB-4B1B-B0A5-6A68BDE916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F0DAA-3861-48D9-8DBC-4B4D996C3E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51EE2-1FC9-42C3-A249-FC2B81F15A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26E06-19A0-4160-ADE7-03BB13CD0F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BCAA5B8-A930-4C99-9450-D2F64C175A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Enquanto Oramos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391636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orarmos, Senhor Vem encher-nos com Teu amor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25621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mundo agitado esquecer,             Cada dia da Tua vida viver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25621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 vida vem, pois, transformar Refrigério pra alma nos dar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25621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agora, com outros irmãos,                 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unimos aqui em oração.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25621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 vida vem, pois, transformar Refrigério pra alma nos dar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25621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agora, com outros irmãos,                 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unimos aqui em oração.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</Words>
  <Application>Microsoft Office PowerPoint</Application>
  <PresentationFormat>Apresentação na tela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Design padrão</vt:lpstr>
      <vt:lpstr>Enquanto Oramos</vt:lpstr>
      <vt:lpstr>Slide 2</vt:lpstr>
      <vt:lpstr>Slide 3</vt:lpstr>
      <vt:lpstr>Slide 4</vt:lpstr>
      <vt:lpstr>Slide 5</vt:lpstr>
      <vt:lpstr>Slide 6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Enquanto Oramos</dc:title>
  <dc:creator>Heider</dc:creator>
  <cp:lastModifiedBy>Paulo</cp:lastModifiedBy>
  <cp:revision>6</cp:revision>
  <dcterms:created xsi:type="dcterms:W3CDTF">2004-02-20T17:22:57Z</dcterms:created>
  <dcterms:modified xsi:type="dcterms:W3CDTF">2012-12-23T13:48:54Z</dcterms:modified>
</cp:coreProperties>
</file>