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9" r:id="rId9"/>
    <p:sldId id="263" r:id="rId10"/>
    <p:sldId id="264" r:id="rId11"/>
    <p:sldId id="270" r:id="rId12"/>
    <p:sldId id="272" r:id="rId13"/>
    <p:sldId id="271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1057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78" name="Rectangle 1058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0E2F53-47A4-4E6E-BC54-F8ABB569E2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0E975-2746-4206-BCF4-247C5D3DC5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52449-37BF-4495-ACB8-D915E55427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9D4FE-E851-4E3D-B76D-FB90EF110B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7B717-AA40-41BB-A90A-7D74264410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A16B8-83C3-4C9E-A67D-1738D0AA02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DCB4B-02A3-4EDC-A49C-C2F3BDB3B2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AAAF2-EF48-41CF-87E1-604A2F0565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B43D4-A204-4DEF-8C44-1C00A04B5F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07B0C-07C1-4697-9387-D1E955C861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D1E4B-D485-44A1-AC4A-AED5A8E282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FA54AFD8-D129-4FFC-894B-2460A57E47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85800" y="1828800"/>
            <a:ext cx="78486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Toca nossas vidas 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que Tua palavra 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seja conhecida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11684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ENVIA-NOS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85800" y="762000"/>
            <a:ext cx="81534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Envia-nos, Senhor, 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na Tua obra trabalhar com amor,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705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Toca nossas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vidas pra que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palavra seja conhecida aqui...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85800" y="762000"/>
            <a:ext cx="81534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Envia-nos, Senhor, 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na Tua obra trabalhar com amor,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447800" y="762000"/>
            <a:ext cx="6324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Toca nossas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vidas pra que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palavra 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seja conhecida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066800" y="914400"/>
            <a:ext cx="7162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Quando ouvirmos 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voz, Senhor,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queremos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esquivar.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90600" y="914400"/>
            <a:ext cx="7162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a Tua 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obra avivar,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a Tua igreja despertar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924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Eis-nos</a:t>
            </a: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aqui: 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Envia-nos, Senhor, 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na Tua obra trabalhar com amor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447800" y="609600"/>
            <a:ext cx="6324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Toca nossas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vidas pra que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palavra 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seja conhecida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33400" y="685800"/>
            <a:ext cx="8305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 nossa obra Deus jamais se esquecerá,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ao Pai Abraão, 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nos justificará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600200" y="762000"/>
            <a:ext cx="60198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no tempo 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certo a todos recompensará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85800" y="838200"/>
            <a:ext cx="7924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Eis-nos</a:t>
            </a: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aqui: 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Envia-nos, Senhor, 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na Tua obra trabalhar com amor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705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Toca nossas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vidas pra que</a:t>
            </a:r>
          </a:p>
          <a:p>
            <a:pPr algn="ctr">
              <a:defRPr/>
            </a:pPr>
            <a:r>
              <a:rPr lang="pt-BR" sz="7000" b="1" dirty="0">
                <a:effectLst>
                  <a:glow rad="139700">
                    <a:srgbClr val="0000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palavra seja conhecida aqui...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4">
      <a:dk1>
        <a:srgbClr val="002E2D"/>
      </a:dk1>
      <a:lt1>
        <a:srgbClr val="FFFFFF"/>
      </a:lt1>
      <a:dk2>
        <a:srgbClr val="005250"/>
      </a:dk2>
      <a:lt2>
        <a:srgbClr val="FFCC00"/>
      </a:lt2>
      <a:accent1>
        <a:srgbClr val="9CE157"/>
      </a:accent1>
      <a:accent2>
        <a:srgbClr val="00817E"/>
      </a:accent2>
      <a:accent3>
        <a:srgbClr val="AAB3B3"/>
      </a:accent3>
      <a:accent4>
        <a:srgbClr val="DADADA"/>
      </a:accent4>
      <a:accent5>
        <a:srgbClr val="CBEEB4"/>
      </a:accent5>
      <a:accent6>
        <a:srgbClr val="007472"/>
      </a:accent6>
      <a:hlink>
        <a:srgbClr val="FFFF99"/>
      </a:hlink>
      <a:folHlink>
        <a:srgbClr val="CCCC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107</TotalTime>
  <Words>150</Words>
  <Application>Microsoft Office PowerPoint</Application>
  <PresentationFormat>Apresentação na tela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Times New Roman</vt:lpstr>
      <vt:lpstr>Arial</vt:lpstr>
      <vt:lpstr>Arial Black</vt:lpstr>
      <vt:lpstr>Wingdings</vt:lpstr>
      <vt:lpstr>Calibri</vt:lpstr>
      <vt:lpstr>Comic Sans MS</vt:lpstr>
      <vt:lpstr>Quartz</vt:lpstr>
      <vt:lpstr>ENVIA-NOS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21</cp:revision>
  <dcterms:created xsi:type="dcterms:W3CDTF">2003-02-21T18:05:37Z</dcterms:created>
  <dcterms:modified xsi:type="dcterms:W3CDTF">2012-12-23T13:48:59Z</dcterms:modified>
</cp:coreProperties>
</file>